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"/>
  </p:notesMasterIdLst>
  <p:sldIdLst>
    <p:sldId id="256" r:id="rId4"/>
    <p:sldId id="258" r:id="rId5"/>
    <p:sldId id="259" r:id="rId6"/>
    <p:sldId id="257" r:id="rId7"/>
    <p:sldId id="260" r:id="rId8"/>
    <p:sldId id="11636" r:id="rId9"/>
    <p:sldId id="1498" r:id="rId10"/>
    <p:sldId id="263" r:id="rId11"/>
    <p:sldId id="262" r:id="rId12"/>
    <p:sldId id="11559" r:id="rId13"/>
    <p:sldId id="261" r:id="rId14"/>
    <p:sldId id="297" r:id="rId15"/>
    <p:sldId id="264" r:id="rId16"/>
    <p:sldId id="1495" r:id="rId17"/>
    <p:sldId id="11841" r:id="rId18"/>
    <p:sldId id="1494" r:id="rId19"/>
    <p:sldId id="11689" r:id="rId20"/>
    <p:sldId id="265" r:id="rId21"/>
    <p:sldId id="1497" r:id="rId22"/>
    <p:sldId id="367" r:id="rId23"/>
    <p:sldId id="1496" r:id="rId24"/>
    <p:sldId id="355" r:id="rId25"/>
    <p:sldId id="1493" r:id="rId26"/>
    <p:sldId id="266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fld id="{AAE72EFF-BDC8-4AB9-904E-EBFEBC7CA594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fld id="{2AB191F5-762F-4C60-B182-3A97ED785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595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7154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9932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1986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1665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7184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5331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9348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0350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5331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0504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753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0844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5381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3822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6319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0169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8881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462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178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199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069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91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284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071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151065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4E8A08-85C0-4058-AD23-D3F9A0D7C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979B41-22AD-48F1-AA91-88F83534E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3824B-0FA8-4E79-93BB-34FB73F8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E7D7BA-6496-4D5C-8BF6-5E5B7978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727AB3-BE22-4773-89F3-0F48AB75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48156033"/>
      </p:ext>
    </p:extLst>
  </p:cSld>
  <p:clrMapOvr>
    <a:masterClrMapping/>
  </p:clrMapOvr>
  <mc:AlternateContent>
    <mc:Choice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9AEF7-6E7C-4928-B6FB-107CE2F8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244752-8522-4B47-A256-56091B1BC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AFE333-B245-4BDA-9BA1-4A10674A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6CDC3C-2756-408D-B3A3-C4CDC379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331197-7340-4808-B642-A5169EE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4876891"/>
      </p:ext>
    </p:extLst>
  </p:cSld>
  <p:clrMapOvr>
    <a:masterClrMapping/>
  </p:clrMapOvr>
  <mc:AlternateContent>
    <mc:Choice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069A9B-BCE4-4CB9-9585-68BC95000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C4AA78-B93D-431E-B43F-B6C510B18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B76DAD-7156-4B7A-BEE1-791D028C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0D12D5-B704-49DF-B293-EEFCB199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79245A-7FA5-45B6-A893-26D23D0C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1786614"/>
      </p:ext>
    </p:extLst>
  </p:cSld>
  <p:clrMapOvr>
    <a:masterClrMapping/>
  </p:clrMapOvr>
  <mc:AlternateContent>
    <mc:Choice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字魂20号-石头体" panose="00000500000000000000" pitchFamily="2" charset="-122"/>
                <a:cs typeface="字魂20号-石头体" panose="00000500000000000000" pitchFamily="2" charset="-122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200" b="1">
                <a:solidFill>
                  <a:schemeClr val="bg1"/>
                </a:solidFill>
                <a:latin typeface="字魂20号-石头体" panose="00000500000000000000" pitchFamily="2" charset="-122"/>
                <a:cs typeface="字魂20号-石头体" panose="00000500000000000000" pitchFamily="2" charset="-122"/>
              </a:defRPr>
            </a:lvl1pPr>
          </a:lstStyle>
          <a:p>
            <a:pPr lvl="0"/>
            <a:r>
              <a:rPr lang="es-ES_tradnl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>
                <a:solidFill>
                  <a:schemeClr val="accent3"/>
                </a:solidFill>
                <a:latin typeface="字魂20号-石头体" panose="00000500000000000000" pitchFamily="2" charset="-122"/>
                <a:cs typeface="字魂20号-石头体" panose="00000500000000000000" pitchFamily="2" charset="-122"/>
              </a:defRPr>
            </a:lvl1pPr>
          </a:lstStyle>
          <a:p>
            <a:pPr lvl="0"/>
            <a:r>
              <a:rPr lang="es-ES_tradnl" err="1"/>
              <a:t>Ultimate Powerpoint Template</a:t>
            </a:r>
            <a:endParaRPr lang="es-ES_tradnl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字魂20号-石头体" panose="00000500000000000000" pitchFamily="2" charset="-122"/>
                <a:cs typeface="字魂20号-石头体" panose="00000500000000000000" pitchFamily="2" charset="-122"/>
              </a:defRPr>
            </a:lvl1pPr>
          </a:lstStyle>
          <a:p>
            <a:pPr lvl="0"/>
            <a:r>
              <a:rPr lang="en-US" err="1"/>
              <a:t>Lorem ipsum dolor sit amet, consectetur adipiscing elit. Fusce diam tortor, mattis quis dapibus vitae, euismod non purus. Maecenas ut lacus nec mauris feugiat tristique.</a:t>
            </a:r>
          </a:p>
        </p:txBody>
      </p:sp>
    </p:spTree>
    <p:extLst>
      <p:ext uri="{BB962C8B-B14F-4D97-AF65-F5344CB8AC3E}">
        <p14:creationId val="3408597111"/>
      </p:ext>
    </p:extLst>
  </p:cSld>
  <p:clrMapOvr>
    <a:masterClrMapping/>
  </p:clrMapOvr>
  <mc:AlternateContent>
    <mc:Choice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1584551"/>
      </p:ext>
    </p:extLst>
  </p:cSld>
  <p:clrMapOvr>
    <a:masterClrMapping/>
  </p:clrMapOvr>
  <mc:AlternateContent>
    <mc:Choice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425527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495715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442450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759233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310068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546135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FF4A41-6AB5-414E-957A-3B6C61EE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F8576D-4F40-4849-8D6A-BDFCDDC9D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9EEF4A-8516-40B4-806F-AB96594E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39BBFF-E9EE-4864-B66B-A2511AE2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F2CF1C-D4A0-4E91-961B-00621D54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1410525"/>
      </p:ext>
    </p:extLst>
  </p:cSld>
  <p:clrMapOvr>
    <a:masterClrMapping/>
  </p:clrMapOvr>
  <mc:AlternateContent>
    <mc:Choice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56096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842459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832990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982465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211461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AB4711-1758-49F2-A292-42C15799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856963-A4C6-42B7-B5CB-B62195BF1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318BB-E320-4486-B1F9-5AAA2E0F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EF0F33-49D6-45CB-8B9A-121B8FF6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D7533F-DAB2-4973-B18D-58F29AAE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7025093"/>
      </p:ext>
    </p:extLst>
  </p:cSld>
  <p:clrMapOvr>
    <a:masterClrMapping/>
  </p:clrMapOvr>
  <mc:AlternateContent>
    <mc:Choice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2E4C5-0A8D-4CF3-B31F-86D01C7E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D5D2A2-4863-4929-AA23-FDEE999A2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233224-F865-4C7F-9029-F7AEF920E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2F6259-F645-4F83-B070-65E18FDF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9DB847-DF53-404E-A0B1-093DF229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1AB9D5-6DDC-4C72-AED8-8523808E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59873183"/>
      </p:ext>
    </p:extLst>
  </p:cSld>
  <p:clrMapOvr>
    <a:masterClrMapping/>
  </p:clrMapOvr>
  <mc:AlternateContent>
    <mc:Choice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4CCFA-2BE9-4C53-8BB7-18BB09FA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7A2937-132B-423A-B16E-84390DEA9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3DCC85-0385-4DFA-A294-EF7294E7B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AA992-94BF-4B71-AF99-0CC5E1DE5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873C21-5F57-4505-8584-27F7665A1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134269B-FF58-44EE-9592-E6E91957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D1137F-EEDE-4B2A-89CD-C81969FF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ADA754B-556E-4CEF-9D3C-AE89B4C9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9856577"/>
      </p:ext>
    </p:extLst>
  </p:cSld>
  <p:clrMapOvr>
    <a:masterClrMapping/>
  </p:clrMapOvr>
  <mc:AlternateContent>
    <mc:Choice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E0D29-4D56-4D94-9326-3A589200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141C2E-ED40-4305-A260-CC004873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8AFCFD-71E0-4B7F-957A-E4E04313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F12B0C-A015-4A74-9896-07EF88FE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9891736"/>
      </p:ext>
    </p:extLst>
  </p:cSld>
  <p:clrMapOvr>
    <a:masterClrMapping/>
  </p:clrMapOvr>
  <mc:AlternateContent>
    <mc:Choice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535797-11C8-4567-9352-125E1698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8D1D8EB-EAE7-4339-BFEC-96E6E974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8534AA-9DE1-4892-9545-426776EF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1601024"/>
      </p:ext>
    </p:extLst>
  </p:cSld>
  <p:clrMapOvr>
    <a:masterClrMapping/>
  </p:clrMapOvr>
  <mc:AlternateContent>
    <mc:Choice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7CA5C1-FBC6-4C1E-A004-3DAC15DF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A7B4DC-F678-453F-9BBC-0AF9D8D1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864EBA-2A05-4F83-97D8-CCB3CCD73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1D82AB-07CA-4A52-B127-FEC1FD33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872202-6349-493D-8FC0-F2F15ADE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7939FE-D977-4601-B0CD-3FF517D9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9884987"/>
      </p:ext>
    </p:extLst>
  </p:cSld>
  <p:clrMapOvr>
    <a:masterClrMapping/>
  </p:clrMapOvr>
  <mc:AlternateContent>
    <mc:Choice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3F3D8-1B25-4048-A485-E4427E10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FC6CB2-DCE4-4DF1-B191-8620CC014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E3B1B-E28E-47EC-8994-FD2D8D446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41F5F3-F3B8-4C93-A25C-F71A776E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C002C9-2057-413E-B7AB-933AF169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8B82D8-50F7-460C-BA07-E4132F3F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27525122"/>
      </p:ext>
    </p:extLst>
  </p:cSld>
  <p:clrMapOvr>
    <a:masterClrMapping/>
  </p:clrMapOvr>
  <mc:AlternateContent>
    <mc:Choice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media/image1.png" Type="http://schemas.openxmlformats.org/officeDocument/2006/relationships/image"/><Relationship Id="rId15" Target="../media/image2.png" Type="http://schemas.openxmlformats.org/officeDocument/2006/relationships/image"/><Relationship Id="rId16" Target="../media/image3.png" Type="http://schemas.openxmlformats.org/officeDocument/2006/relationships/image"/><Relationship Id="rId17" Target="../media/image4.png" Type="http://schemas.openxmlformats.org/officeDocument/2006/relationships/image"/><Relationship Id="rId18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D429DA7-9536-48D3-B380-097A4443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21FD15-1307-43A1-B01E-DF8599922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1DF7CC-9160-4C26-8B3F-D571A4986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fld id="{52DE855B-433B-4567-B6EF-92972C25C087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49CED9-28C6-4E09-86A9-271CFC363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8ED079-49D6-4330-BF0B-D3870569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fld id="{E42DEB14-F6FE-4F58-B1D2-5733AA0B40E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4C4BF6C-B19D-4DC2-B569-F51CAA8B9B0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18285" t="45000" r="58174"/>
          <a:stretch>
            <a:fillRect/>
          </a:stretch>
        </p:blipFill>
        <p:spPr>
          <a:xfrm>
            <a:off x="0" y="4853302"/>
            <a:ext cx="2499360" cy="20046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D0D96D6-CD0F-4464-8ADE-6155B0F19E5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l="12787" t="43206" r="70582" b="1"/>
          <a:stretch>
            <a:fillRect/>
          </a:stretch>
        </p:blipFill>
        <p:spPr>
          <a:xfrm>
            <a:off x="0" y="5181600"/>
            <a:ext cx="1570262" cy="16862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14C2B5-B547-4948-AA99-6133FEADE47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l="71863" t="43572"/>
          <a:stretch>
            <a:fillRect/>
          </a:stretch>
        </p:blipFill>
        <p:spPr>
          <a:xfrm rot="10800000">
            <a:off x="9179378" y="0"/>
            <a:ext cx="3012622" cy="18999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9AF9950-70DA-47F4-9CD5-433F43FD005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18285" t="45000" r="58174"/>
          <a:stretch>
            <a:fillRect/>
          </a:stretch>
        </p:blipFill>
        <p:spPr>
          <a:xfrm rot="10800000">
            <a:off x="10431286" y="-1"/>
            <a:ext cx="1760713" cy="14122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6F9AE7-99CD-496C-8106-E1B423A255D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l="85196" t="64405" r="3085" b="2268"/>
          <a:stretch>
            <a:fillRect/>
          </a:stretch>
        </p:blipFill>
        <p:spPr>
          <a:xfrm flipH="1">
            <a:off x="0" y="0"/>
            <a:ext cx="934065" cy="10898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16B0854-9864-4EBF-821B-60EC9A87604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l="70358" t="77383" r="18496" b="8764"/>
          <a:stretch>
            <a:fillRect/>
          </a:stretch>
        </p:blipFill>
        <p:spPr>
          <a:xfrm flipH="1">
            <a:off x="10923639" y="59341"/>
            <a:ext cx="1268360" cy="64677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3D7A5F3-8124-43EA-B014-213CDA313E6D}"/>
              </a:ext>
            </a:extLst>
          </p:cNvPr>
          <p:cNvSpPr txBox="1"/>
          <p:nvPr userDrawn="1"/>
        </p:nvSpPr>
        <p:spPr>
          <a:xfrm>
            <a:off x="4355690" y="29369"/>
            <a:ext cx="34806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梦幻太空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7D77BE7-AC40-4C4E-8B73-4F2FAA196EC3}"/>
              </a:ext>
            </a:extLst>
          </p:cNvPr>
          <p:cNvSpPr txBox="1"/>
          <p:nvPr userDrawn="1"/>
        </p:nvSpPr>
        <p:spPr>
          <a:xfrm>
            <a:off x="4355690" y="595160"/>
            <a:ext cx="3480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/>
            <a:r>
              <a:rPr lang="en-US" altLang="zh-CN" sz="1000" cap="none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Nunc viverra imperdiet enim. Fusce est. Vivamus a tellus.</a:t>
            </a:r>
          </a:p>
        </p:txBody>
      </p:sp>
    </p:spTree>
    <p:extLst>
      <p:ext uri="{BB962C8B-B14F-4D97-AF65-F5344CB8AC3E}">
        <p14:creationId val="411200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>
    <mc:Choice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168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9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jpe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../media/image7.png" Type="http://schemas.openxmlformats.org/officeDocument/2006/relationships/image"/><Relationship Id="rId7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F7292E-3B4E-4A16-92AB-998677945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474CAE-EB37-4ACB-8C8C-167AF6022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8954"/>
          <a:stretch>
            <a:fillRect/>
          </a:stretch>
        </p:blipFill>
        <p:spPr>
          <a:xfrm>
            <a:off x="0" y="0"/>
            <a:ext cx="805688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1669D7-24FE-4DB1-8B3F-7FA1682C4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0997" l="73711" r="3412" t="10754"/>
          <a:stretch>
            <a:fillRect/>
          </a:stretch>
        </p:blipFill>
        <p:spPr>
          <a:xfrm>
            <a:off x="8716837" y="-1"/>
            <a:ext cx="3475164" cy="30073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C9C67FF-A45B-44C8-BA35-EE5B989BC587}"/>
              </a:ext>
            </a:extLst>
          </p:cNvPr>
          <p:cNvSpPr txBox="1"/>
          <p:nvPr/>
        </p:nvSpPr>
        <p:spPr>
          <a:xfrm>
            <a:off x="3606800" y="1356163"/>
            <a:ext cx="7172960" cy="1767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梦幻太空</a:t>
            </a:r>
          </a:p>
          <a:p>
            <a:pPr algn="ctr"/>
            <a:r>
              <a:rPr altLang="en-US" lang="zh-CN" sz="5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儿童通用PPT模板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76A51E1-C94B-4CC8-ACD9-164B78D86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67018" r="3085" t="64405"/>
          <a:stretch>
            <a:fillRect/>
          </a:stretch>
        </p:blipFill>
        <p:spPr>
          <a:xfrm>
            <a:off x="6347726" y="4003040"/>
            <a:ext cx="5844275" cy="28549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232DE5-B913-4DE6-AC06-27B5E5A3E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411" r="67081" t="5905"/>
          <a:stretch>
            <a:fillRect/>
          </a:stretch>
        </p:blipFill>
        <p:spPr>
          <a:xfrm>
            <a:off x="0" y="369951"/>
            <a:ext cx="5705017" cy="616393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936D209-72FB-48B0-98FC-4D929D3230B4}"/>
              </a:ext>
            </a:extLst>
          </p:cNvPr>
          <p:cNvSpPr txBox="1"/>
          <p:nvPr/>
        </p:nvSpPr>
        <p:spPr>
          <a:xfrm>
            <a:off x="4561840" y="3264206"/>
            <a:ext cx="526288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eaLnBrk="0"/>
            <a:r>
              <a:rPr altLang="zh-CN" cap="none" lang="en-US" sz="1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 eaLnBrk="0"/>
            <a:endParaRPr altLang="zh-CN" cap="none" lang="en-US" sz="10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  <a:p>
            <a:pPr algn="ctr" eaLnBrk="0"/>
            <a:r>
              <a:rPr altLang="zh-CN" cap="none" lang="en-US" sz="1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Nunc viverra imperdiet enim. Fusce est. Vivamus a tellus.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A17A64-6AE1-47BB-83AA-5ECC648A208C}"/>
              </a:ext>
            </a:extLst>
          </p:cNvPr>
          <p:cNvSpPr txBox="1"/>
          <p:nvPr/>
        </p:nvSpPr>
        <p:spPr>
          <a:xfrm>
            <a:off x="4499241" y="4259887"/>
            <a:ext cx="538807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汇报人：优页PPT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汇报日期：20XX年XX月XX日</a:t>
            </a:r>
          </a:p>
        </p:txBody>
      </p:sp>
    </p:spTree>
    <p:extLst>
      <p:ext uri="{BB962C8B-B14F-4D97-AF65-F5344CB8AC3E}">
        <p14:creationId val="4154210227"/>
      </p:ext>
    </p:extLst>
  </p:cSld>
  <p:clrMapOvr>
    <a:masterClrMapping/>
  </p:clrMapOvr>
  <mc:AlternateContent>
    <mc:Choice Requires="p14">
      <p:transition p14:dur="4400" spd="slow">
        <p14:honeycomb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id="5" nodeType="click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1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11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9">
            <a:extLst>
              <a:ext uri="{FF2B5EF4-FFF2-40B4-BE49-F238E27FC236}">
                <a16:creationId xmlns:a16="http://schemas.microsoft.com/office/drawing/2014/main" id="{D47A17CD-48AB-4710-B12C-475F7FB87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671" y="2983608"/>
            <a:ext cx="1459230" cy="51816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zh-CN" b="1" baseline="0" cap="none" i="0" kern="1200" kumimoji="0" lang="en-US" noProof="0" normalizeH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23,456</a:t>
            </a:r>
          </a:p>
        </p:txBody>
      </p:sp>
      <p:sp>
        <p:nvSpPr>
          <p:cNvPr id="5" name="文本框 62">
            <a:extLst>
              <a:ext uri="{FF2B5EF4-FFF2-40B4-BE49-F238E27FC236}">
                <a16:creationId xmlns:a16="http://schemas.microsoft.com/office/drawing/2014/main" id="{E8228A81-A19F-44CD-9433-3D814E0D5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647" y="2983608"/>
            <a:ext cx="1246505" cy="51816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zh-CN" b="1" baseline="0" cap="none" i="0" kern="1200" kumimoji="0" lang="en-US" noProof="0" normalizeH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6,457</a:t>
            </a:r>
          </a:p>
        </p:txBody>
      </p:sp>
      <p:sp>
        <p:nvSpPr>
          <p:cNvPr id="6" name="文本框 64">
            <a:extLst>
              <a:ext uri="{FF2B5EF4-FFF2-40B4-BE49-F238E27FC236}">
                <a16:creationId xmlns:a16="http://schemas.microsoft.com/office/drawing/2014/main" id="{1B172A90-4FE0-440E-9097-F2CE93BC3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6048" y="2983608"/>
            <a:ext cx="1459230" cy="51816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zh-CN" b="1" baseline="0" cap="none" i="0" kern="1200" kumimoji="0" lang="en-US" noProof="0" normalizeH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83,458</a:t>
            </a:r>
          </a:p>
        </p:txBody>
      </p:sp>
      <p:cxnSp>
        <p:nvCxnSpPr>
          <p:cNvPr id="7" name="直接连接符 45">
            <a:extLst>
              <a:ext uri="{FF2B5EF4-FFF2-40B4-BE49-F238E27FC236}">
                <a16:creationId xmlns:a16="http://schemas.microsoft.com/office/drawing/2014/main" id="{B157ECD5-1F8B-4102-9332-46CB5846010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78504" y="2260621"/>
            <a:ext cx="0" cy="1221860"/>
          </a:xfrm>
          <a:prstGeom prst="line">
            <a:avLst/>
          </a:prstGeom>
          <a:blipFill>
            <a:blip r:embed="rId3"/>
            <a:stretch>
              <a:fillRect/>
            </a:stretch>
          </a:blipFill>
          <a:ln w="6350">
            <a:solidFill>
              <a:schemeClr val="bg1">
                <a:alpha val="35000"/>
              </a:schemeClr>
            </a:solidFill>
            <a:round/>
          </a:ln>
          <a:extLst/>
        </p:spPr>
      </p:cxnSp>
      <p:cxnSp>
        <p:nvCxnSpPr>
          <p:cNvPr id="8" name="直接连接符 46">
            <a:extLst>
              <a:ext uri="{FF2B5EF4-FFF2-40B4-BE49-F238E27FC236}">
                <a16:creationId xmlns:a16="http://schemas.microsoft.com/office/drawing/2014/main" id="{54078987-F171-4902-B35F-944ED883C07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76696" y="2260621"/>
            <a:ext cx="0" cy="1221860"/>
          </a:xfrm>
          <a:prstGeom prst="line">
            <a:avLst/>
          </a:prstGeom>
          <a:blipFill>
            <a:blip r:embed="rId3"/>
            <a:stretch>
              <a:fillRect/>
            </a:stretch>
          </a:blipFill>
          <a:ln w="6350">
            <a:solidFill>
              <a:schemeClr val="bg1">
                <a:alpha val="35000"/>
              </a:schemeClr>
            </a:solidFill>
            <a:round/>
          </a:ln>
          <a:extLst/>
        </p:spPr>
      </p:cxnSp>
      <p:cxnSp>
        <p:nvCxnSpPr>
          <p:cNvPr id="9" name="直接连接符 47">
            <a:extLst>
              <a:ext uri="{FF2B5EF4-FFF2-40B4-BE49-F238E27FC236}">
                <a16:creationId xmlns:a16="http://schemas.microsoft.com/office/drawing/2014/main" id="{7CEA251C-77B3-466F-8EBF-B79190E52B7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769787" y="2260621"/>
            <a:ext cx="0" cy="1221860"/>
          </a:xfrm>
          <a:prstGeom prst="line">
            <a:avLst/>
          </a:prstGeom>
          <a:blipFill>
            <a:blip r:embed="rId3"/>
            <a:stretch>
              <a:fillRect/>
            </a:stretch>
          </a:blipFill>
          <a:ln w="6350">
            <a:solidFill>
              <a:schemeClr val="bg1">
                <a:alpha val="35000"/>
              </a:schemeClr>
            </a:solidFill>
            <a:round/>
          </a:ln>
          <a:extLst/>
        </p:spPr>
      </p:cxnSp>
      <p:cxnSp>
        <p:nvCxnSpPr>
          <p:cNvPr id="10" name="直接连接符 48">
            <a:extLst>
              <a:ext uri="{FF2B5EF4-FFF2-40B4-BE49-F238E27FC236}">
                <a16:creationId xmlns:a16="http://schemas.microsoft.com/office/drawing/2014/main" id="{6EEF8AB2-3173-408B-A2F6-26E1934F3FB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336446" y="2260621"/>
            <a:ext cx="0" cy="1221860"/>
          </a:xfrm>
          <a:prstGeom prst="line">
            <a:avLst/>
          </a:prstGeom>
          <a:blipFill>
            <a:blip r:embed="rId3"/>
            <a:stretch>
              <a:fillRect/>
            </a:stretch>
          </a:blipFill>
          <a:ln w="6350">
            <a:solidFill>
              <a:schemeClr val="bg1">
                <a:alpha val="35000"/>
              </a:schemeClr>
            </a:solidFill>
            <a:round/>
          </a:ln>
          <a:extLst/>
        </p:spPr>
      </p:cxnSp>
      <p:sp>
        <p:nvSpPr>
          <p:cNvPr id="11" name="Freeform 24">
            <a:extLst>
              <a:ext uri="{FF2B5EF4-FFF2-40B4-BE49-F238E27FC236}">
                <a16:creationId xmlns:a16="http://schemas.microsoft.com/office/drawing/2014/main" id="{0492F837-D0C7-467D-BC0E-C073E7D88118}"/>
              </a:ext>
            </a:extLst>
          </p:cNvPr>
          <p:cNvSpPr>
            <a:spLocks noEditPoints="1"/>
          </p:cNvSpPr>
          <p:nvPr/>
        </p:nvSpPr>
        <p:spPr bwMode="auto">
          <a:xfrm>
            <a:off x="7130334" y="2260621"/>
            <a:ext cx="557900" cy="576750"/>
          </a:xfrm>
          <a:custGeom>
            <a:gdLst>
              <a:gd fmla="*/ 773621656 w 89" name="T0"/>
              <a:gd fmla="*/ 243188769 h 92" name="T1"/>
              <a:gd fmla="*/ 1237799351 w 89" name="T2"/>
              <a:gd fmla="*/ 243188769 h 92" name="T3"/>
              <a:gd fmla="*/ 1547248014 w 89" name="T4"/>
              <a:gd fmla="*/ 221080272 h 92" name="T5"/>
              <a:gd fmla="*/ 1547248014 w 89" name="T6"/>
              <a:gd fmla="*/ 596920025 h 92" name="T7"/>
              <a:gd fmla="*/ 1547248014 w 89" name="T8"/>
              <a:gd fmla="*/ 221080272 h 92" name="T9"/>
              <a:gd fmla="*/ 663104948 w 89" name="T10"/>
              <a:gd fmla="*/ 1215948546 h 92" name="T11"/>
              <a:gd fmla="*/ 707312572 w 89" name="T12"/>
              <a:gd fmla="*/ 1879194063 h 92" name="T13"/>
              <a:gd fmla="*/ 486279156 w 89" name="T14"/>
              <a:gd fmla="*/ 1304382536 h 92" name="T15"/>
              <a:gd fmla="*/ 375757747 w 89" name="T16"/>
              <a:gd fmla="*/ 1879194063 h 92" name="T17"/>
              <a:gd fmla="*/ 243139578 w 89" name="T18"/>
              <a:gd fmla="*/ 1215948546 h 92" name="T19"/>
              <a:gd fmla="*/ 88415247 w 89" name="T20"/>
              <a:gd fmla="*/ 1171736254 h 92" name="T21"/>
              <a:gd fmla="*/ 221033416 w 89" name="T22"/>
              <a:gd fmla="*/ 619028522 h 92" name="T23"/>
              <a:gd fmla="*/ 464172994 w 89" name="T24"/>
              <a:gd fmla="*/ 773788003 h 92" name="T25"/>
              <a:gd fmla="*/ 685211111 w 89" name="T26"/>
              <a:gd fmla="*/ 619028522 h 92" name="T27"/>
              <a:gd fmla="*/ 972553611 w 89" name="T28"/>
              <a:gd fmla="*/ 530594532 h 92" name="T29"/>
              <a:gd fmla="*/ 972553611 w 89" name="T30"/>
              <a:gd fmla="*/ 596920025 h 92" name="T31"/>
              <a:gd fmla="*/ 994659773 w 89" name="T32"/>
              <a:gd fmla="*/ 1061193767 h 92" name="T33"/>
              <a:gd fmla="*/ 994659773 w 89" name="T34"/>
              <a:gd fmla="*/ 1061193767 h 92" name="T35"/>
              <a:gd fmla="*/ 994659773 w 89" name="T36"/>
              <a:gd fmla="*/ 1061193767 h 92" name="T37"/>
              <a:gd fmla="*/ 1038867397 w 89" name="T38"/>
              <a:gd fmla="*/ 596920025 h 92" name="T39"/>
              <a:gd fmla="*/ 1038867397 w 89" name="T40"/>
              <a:gd fmla="*/ 530594532 h 92" name="T41"/>
              <a:gd fmla="*/ 1304108436 w 89" name="T42"/>
              <a:gd fmla="*/ 619028522 h 92" name="T43"/>
              <a:gd fmla="*/ 1547248014 w 89" name="T44"/>
              <a:gd fmla="*/ 773788003 h 92" name="T45"/>
              <a:gd fmla="*/ 1768281429 w 89" name="T46"/>
              <a:gd fmla="*/ 619028522 h 92" name="T47"/>
              <a:gd fmla="*/ 1878798137 w 89" name="T48"/>
              <a:gd fmla="*/ 1127519259 h 92" name="T49"/>
              <a:gd fmla="*/ 1746179968 w 89" name="T50"/>
              <a:gd fmla="*/ 1215948546 h 92" name="T51"/>
              <a:gd fmla="*/ 1768281429 w 89" name="T52"/>
              <a:gd fmla="*/ 1879194063 h 92" name="T53"/>
              <a:gd fmla="*/ 1569349475 w 89" name="T54"/>
              <a:gd fmla="*/ 1304382536 h 92" name="T55"/>
              <a:gd fmla="*/ 1458832767 w 89" name="T56"/>
              <a:gd fmla="*/ 1879194063 h 92" name="T57"/>
              <a:gd fmla="*/ 1326209897 w 89" name="T58"/>
              <a:gd fmla="*/ 1215948546 h 92" name="T59"/>
              <a:gd fmla="*/ 1259900812 w 89" name="T60"/>
              <a:gd fmla="*/ 1215948546 h 92" name="T61"/>
              <a:gd fmla="*/ 1083070319 w 89" name="T62"/>
              <a:gd fmla="*/ 2033953544 h 92" name="T63"/>
              <a:gd fmla="*/ 950452150 w 89" name="T64"/>
              <a:gd fmla="*/ 1348599530 h 92" name="T65"/>
              <a:gd fmla="*/ 707312572 w 89" name="T66"/>
              <a:gd fmla="*/ 2033953544 h 92" name="T67"/>
              <a:gd fmla="*/ 663104948 w 89" name="T68"/>
              <a:gd fmla="*/ 1149627756 h 92" name="T69"/>
              <a:gd fmla="*/ 287347201 w 89" name="T70"/>
              <a:gd fmla="*/ 397948250 h 92" name="T71"/>
              <a:gd fmla="*/ 641003487 w 89" name="T72"/>
              <a:gd fmla="*/ 397948250 h 92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w 89" name="T111"/>
              <a:gd fmla="*/ 0 h 92" name="T112"/>
              <a:gd fmla="*/ 89 w 89" name="T113"/>
              <a:gd fmla="*/ 92 h 92" name="T114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T114" l="T111" r="T113" t="T112"/>
            <a:pathLst>
              <a:path h="92" w="89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xtLst/>
        </p:spPr>
        <p:txBody>
          <a:bodyPr bIns="60960" lIns="121920" rIns="121920" tIns="60960"/>
          <a:lstStyle/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D021175E-DD06-4074-9A4A-CA88A296D5E9}"/>
              </a:ext>
            </a:extLst>
          </p:cNvPr>
          <p:cNvSpPr>
            <a:spLocks noEditPoints="1"/>
          </p:cNvSpPr>
          <p:nvPr/>
        </p:nvSpPr>
        <p:spPr bwMode="auto">
          <a:xfrm>
            <a:off x="8647768" y="2281910"/>
            <a:ext cx="719414" cy="555461"/>
          </a:xfrm>
          <a:custGeom>
            <a:gdLst>
              <a:gd fmla="*/ 1021073919 w 97" name="T0"/>
              <a:gd fmla="*/ 2147483646 h 75" name="T1"/>
              <a:gd fmla="*/ 1361433746 w 97" name="T2"/>
              <a:gd fmla="*/ 2147483646 h 75" name="T3"/>
              <a:gd fmla="*/ 1454261176 w 97" name="T4"/>
              <a:gd fmla="*/ 2147483646 h 75" name="T5"/>
              <a:gd fmla="*/ 1454261176 w 97" name="T6"/>
              <a:gd fmla="*/ 1511942422 h 75" name="T7"/>
              <a:gd fmla="*/ 1206728779 w 97" name="T8"/>
              <a:gd fmla="*/ 1388520024 h 75" name="T9"/>
              <a:gd fmla="*/ 928252051 w 97" name="T10"/>
              <a:gd fmla="*/ 1542799410 h 75" name="T11"/>
              <a:gd fmla="*/ 928252051 w 97" name="T12"/>
              <a:gd fmla="*/ 2147483646 h 75" name="T13"/>
              <a:gd fmla="*/ 1021073919 w 97" name="T14"/>
              <a:gd fmla="*/ 2147483646 h 75" name="T15"/>
              <a:gd fmla="*/ 0 w 97" name="T16"/>
              <a:gd fmla="*/ 1511942422 h 75" name="T17"/>
              <a:gd fmla="*/ 1144840117 w 97" name="T18"/>
              <a:gd fmla="*/ 863967892 h 75" name="T19"/>
              <a:gd fmla="*/ 1206728779 w 97" name="T20"/>
              <a:gd fmla="*/ 802253916 h 75" name="T21"/>
              <a:gd fmla="*/ 1268611878 w 97" name="T22"/>
              <a:gd fmla="*/ 863967892 h 75" name="T23"/>
              <a:gd fmla="*/ 1608966142 w 97" name="T24"/>
              <a:gd fmla="*/ 1049104265 h 75" name="T25"/>
              <a:gd fmla="*/ 2147483646 w 97" name="T26"/>
              <a:gd fmla="*/ 277701783 h 75" name="T27"/>
              <a:gd fmla="*/ 2147483646 w 97" name="T28"/>
              <a:gd fmla="*/ 123422397 h 75" name="T29"/>
              <a:gd fmla="*/ 2147483646 w 97" name="T30"/>
              <a:gd fmla="*/ 61713976 h 75" name="T31"/>
              <a:gd fmla="*/ 2147483646 w 97" name="T32"/>
              <a:gd fmla="*/ 0 h 75" name="T33"/>
              <a:gd fmla="*/ 2147483646 w 97" name="T34"/>
              <a:gd fmla="*/ 308558771 h 75" name="T35"/>
              <a:gd fmla="*/ 2147483646 w 97" name="T36"/>
              <a:gd fmla="*/ 586260554 h 75" name="T37"/>
              <a:gd fmla="*/ 2147483646 w 97" name="T38"/>
              <a:gd fmla="*/ 462838157 h 75" name="T39"/>
              <a:gd fmla="*/ 1701793573 w 97" name="T40"/>
              <a:gd fmla="*/ 1295949060 h 75" name="T41"/>
              <a:gd fmla="*/ 1639910473 w 97" name="T42"/>
              <a:gd fmla="*/ 1357663036 h 75" name="T43"/>
              <a:gd fmla="*/ 1547083043 w 97" name="T44"/>
              <a:gd fmla="*/ 1326806048 h 75" name="T45"/>
              <a:gd fmla="*/ 1206728779 w 97" name="T46"/>
              <a:gd fmla="*/ 1110812687 h 75" name="T47"/>
              <a:gd fmla="*/ 154710529 w 97" name="T48"/>
              <a:gd fmla="*/ 1758787217 h 75" name="T49"/>
              <a:gd fmla="*/ 0 w 97" name="T50"/>
              <a:gd fmla="*/ 1511942422 h 75" name="T51"/>
              <a:gd fmla="*/ 309415496 w 97" name="T52"/>
              <a:gd fmla="*/ 2147483646 h 75" name="T53"/>
              <a:gd fmla="*/ 649775323 w 97" name="T54"/>
              <a:gd fmla="*/ 2147483646 h 75" name="T55"/>
              <a:gd fmla="*/ 711658422 w 97" name="T56"/>
              <a:gd fmla="*/ 2147483646 h 75" name="T57"/>
              <a:gd fmla="*/ 711658422 w 97" name="T58"/>
              <a:gd fmla="*/ 1666221807 h 75" name="T59"/>
              <a:gd fmla="*/ 216593629 w 97" name="T60"/>
              <a:gd fmla="*/ 1974780579 h 75" name="T61"/>
              <a:gd fmla="*/ 216593629 w 97" name="T62"/>
              <a:gd fmla="*/ 2147483646 h 75" name="T63"/>
              <a:gd fmla="*/ 309415496 w 97" name="T64"/>
              <a:gd fmla="*/ 2147483646 h 75" name="T65"/>
              <a:gd fmla="*/ 1732732341 w 97" name="T66"/>
              <a:gd fmla="*/ 2147483646 h 75" name="T67"/>
              <a:gd fmla="*/ 2073092168 w 97" name="T68"/>
              <a:gd fmla="*/ 2147483646 h 75" name="T69"/>
              <a:gd fmla="*/ 2147483646 w 97" name="T70"/>
              <a:gd fmla="*/ 2147483646 h 75" name="T71"/>
              <a:gd fmla="*/ 2147483646 w 97" name="T72"/>
              <a:gd fmla="*/ 1203383651 h 75" name="T73"/>
              <a:gd fmla="*/ 2147483646 w 97" name="T74"/>
              <a:gd fmla="*/ 1203383651 h 75" name="T75"/>
              <a:gd fmla="*/ 1670849242 w 97" name="T76"/>
              <a:gd fmla="*/ 1635364819 h 75" name="T77"/>
              <a:gd fmla="*/ 1639910473 w 97" name="T78"/>
              <a:gd fmla="*/ 1604507831 h 75" name="T79"/>
              <a:gd fmla="*/ 1639910473 w 97" name="T80"/>
              <a:gd fmla="*/ 2147483646 h 75" name="T81"/>
              <a:gd fmla="*/ 1732732341 w 97" name="T82"/>
              <a:gd fmla="*/ 2147483646 h 75" name="T83"/>
              <a:gd fmla="*/ 2147483646 w 97" name="T84"/>
              <a:gd fmla="*/ 2147483646 h 75" name="T85"/>
              <a:gd fmla="*/ 2147483646 w 97" name="T86"/>
              <a:gd fmla="*/ 2147483646 h 75" name="T87"/>
              <a:gd fmla="*/ 2147483646 w 97" name="T88"/>
              <a:gd fmla="*/ 2147483646 h 75" name="T89"/>
              <a:gd fmla="*/ 2147483646 w 97" name="T90"/>
              <a:gd fmla="*/ 987390289 h 75" name="T91"/>
              <a:gd fmla="*/ 2147483646 w 97" name="T92"/>
              <a:gd fmla="*/ 740545494 h 75" name="T93"/>
              <a:gd fmla="*/ 2147483646 w 97" name="T94"/>
              <a:gd fmla="*/ 1018247277 h 75" name="T95"/>
              <a:gd fmla="*/ 2147483646 w 97" name="T96"/>
              <a:gd fmla="*/ 2147483646 h 75" name="T97"/>
              <a:gd fmla="*/ 2147483646 w 97" name="T98"/>
              <a:gd fmla="*/ 2147483646 h 75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w 97" name="T150"/>
              <a:gd fmla="*/ 0 h 75" name="T151"/>
              <a:gd fmla="*/ 97 w 97" name="T152"/>
              <a:gd fmla="*/ 75 h 75" name="T153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T153" l="T150" r="T152" t="T151"/>
            <a:pathLst>
              <a:path h="75" w="97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xtLst/>
        </p:spPr>
        <p:txBody>
          <a:bodyPr bIns="60960" lIns="121920" rIns="121920" tIns="60960"/>
          <a:lstStyle/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sp>
        <p:nvSpPr>
          <p:cNvPr id="13" name="Freeform 25">
            <a:extLst>
              <a:ext uri="{FF2B5EF4-FFF2-40B4-BE49-F238E27FC236}">
                <a16:creationId xmlns:a16="http://schemas.microsoft.com/office/drawing/2014/main" id="{67435EFB-1B17-4759-B744-10A8A6FBE9B2}"/>
              </a:ext>
            </a:extLst>
          </p:cNvPr>
          <p:cNvSpPr>
            <a:spLocks noEditPoints="1"/>
          </p:cNvSpPr>
          <p:nvPr/>
        </p:nvSpPr>
        <p:spPr bwMode="auto">
          <a:xfrm>
            <a:off x="10343387" y="2260621"/>
            <a:ext cx="454022" cy="576750"/>
          </a:xfrm>
          <a:custGeom>
            <a:gdLst>
              <a:gd fmla="*/ 0 w 77" name="T0"/>
              <a:gd fmla="*/ 1656133701 h 98" name="T1"/>
              <a:gd fmla="*/ 567149873 w 77" name="T2"/>
              <a:gd fmla="*/ 1909425776 h 98" name="T3"/>
              <a:gd fmla="*/ 586709815 w 77" name="T4"/>
              <a:gd fmla="*/ 1909425776 h 98" name="T5"/>
              <a:gd fmla="*/ 586709815 w 77" name="T6"/>
              <a:gd fmla="*/ 1909425776 h 98" name="T7"/>
              <a:gd fmla="*/ 606265334 w 77" name="T8"/>
              <a:gd fmla="*/ 1909425776 h 98" name="T9"/>
              <a:gd fmla="*/ 645380796 w 77" name="T10"/>
              <a:gd fmla="*/ 1909425776 h 98" name="T11"/>
              <a:gd fmla="*/ 645380796 w 77" name="T12"/>
              <a:gd fmla="*/ 1909425776 h 98" name="T13"/>
              <a:gd fmla="*/ 664936316 w 77" name="T14"/>
              <a:gd fmla="*/ 1909425776 h 98" name="T15"/>
              <a:gd fmla="*/ 684491836 w 77" name="T16"/>
              <a:gd fmla="*/ 1909425776 h 98" name="T17"/>
              <a:gd fmla="*/ 704051778 w 77" name="T18"/>
              <a:gd fmla="*/ 1909425776 h 98" name="T19"/>
              <a:gd fmla="*/ 723607297 w 77" name="T20"/>
              <a:gd fmla="*/ 1909425776 h 98" name="T21"/>
              <a:gd fmla="*/ 743162817 w 77" name="T22"/>
              <a:gd fmla="*/ 1909425776 h 98" name="T23"/>
              <a:gd fmla="*/ 762722759 w 77" name="T24"/>
              <a:gd fmla="*/ 1909425776 h 98" name="T25"/>
              <a:gd fmla="*/ 782278279 w 77" name="T26"/>
              <a:gd fmla="*/ 1909425776 h 98" name="T27"/>
              <a:gd fmla="*/ 801833799 w 77" name="T28"/>
              <a:gd fmla="*/ 1909425776 h 98" name="T29"/>
              <a:gd fmla="*/ 821393741 w 77" name="T30"/>
              <a:gd fmla="*/ 1909425776 h 98" name="T31"/>
              <a:gd fmla="*/ 840949260 w 77" name="T32"/>
              <a:gd fmla="*/ 1909425776 h 98" name="T33"/>
              <a:gd fmla="*/ 840949260 w 77" name="T34"/>
              <a:gd fmla="*/ 1909425776 h 98" name="T35"/>
              <a:gd fmla="*/ 860504780 w 77" name="T36"/>
              <a:gd fmla="*/ 1909425776 h 98" name="T37"/>
              <a:gd fmla="*/ 880064722 w 77" name="T38"/>
              <a:gd fmla="*/ 1909425776 h 98" name="T39"/>
              <a:gd fmla="*/ 899620242 w 77" name="T40"/>
              <a:gd fmla="*/ 1909425776 h 98" name="T41"/>
              <a:gd fmla="*/ 919175761 w 77" name="T42"/>
              <a:gd fmla="*/ 1909425776 h 98" name="T43"/>
              <a:gd fmla="*/ 919175761 w 77" name="T44"/>
              <a:gd fmla="*/ 1909425776 h 98" name="T45"/>
              <a:gd fmla="*/ 1505885576 w 77" name="T46"/>
              <a:gd fmla="*/ 1656133701 h 98" name="T47"/>
              <a:gd fmla="*/ 430252390 w 77" name="T48"/>
              <a:gd fmla="*/ 642969814 h 98" name="T49"/>
              <a:gd fmla="*/ 488923371 w 77" name="T50"/>
              <a:gd fmla="*/ 389677739 h 98" name="T51"/>
              <a:gd fmla="*/ 430252390 w 77" name="T52"/>
              <a:gd fmla="*/ 0 h 98" name="T53"/>
              <a:gd fmla="*/ 528038833 w 77" name="T54"/>
              <a:gd fmla="*/ 116901997 h 98" name="T55"/>
              <a:gd fmla="*/ 684491836 w 77" name="T56"/>
              <a:gd fmla="*/ 0 h 98" name="T57"/>
              <a:gd fmla="*/ 782278279 w 77" name="T58"/>
              <a:gd fmla="*/ 116901997 h 98" name="T59"/>
              <a:gd fmla="*/ 938735703 w 77" name="T60"/>
              <a:gd fmla="*/ 0 h 98" name="T61"/>
              <a:gd fmla="*/ 977846743 w 77" name="T62"/>
              <a:gd fmla="*/ 116901997 h 98" name="T63"/>
              <a:gd fmla="*/ 1153859687 w 77" name="T64"/>
              <a:gd fmla="*/ 19483666 h 98" name="T65"/>
              <a:gd fmla="*/ 352025889 w 77" name="T66"/>
              <a:gd fmla="*/ 604002482 h 98" name="T67"/>
              <a:gd fmla="*/ 352025889 w 77" name="T68"/>
              <a:gd fmla="*/ 428645071 h 98" name="T69"/>
              <a:gd fmla="*/ 1232086188 w 77" name="T70"/>
              <a:gd fmla="*/ 506584150 h 98" name="T71"/>
              <a:gd fmla="*/ 352025889 w 77" name="T72"/>
              <a:gd fmla="*/ 604002482 h 98" name="T73"/>
              <a:gd fmla="*/ 840949260 w 77" name="T74"/>
              <a:gd fmla="*/ 1675617367 h 98" name="T75"/>
              <a:gd fmla="*/ 684491836 w 77" name="T76"/>
              <a:gd fmla="*/ 1636650035 h 98" name="T77"/>
              <a:gd fmla="*/ 586709815 w 77" name="T78"/>
              <a:gd fmla="*/ 1344390627 h 98" name="T79"/>
              <a:gd fmla="*/ 723607297 w 77" name="T80"/>
              <a:gd fmla="*/ 1519748037 h 98" name="T81"/>
              <a:gd fmla="*/ 782278279 w 77" name="T82"/>
              <a:gd fmla="*/ 1519748037 h 98" name="T83"/>
              <a:gd fmla="*/ 762722759 w 77" name="T84"/>
              <a:gd fmla="*/ 1363874293 h 98" name="T85"/>
              <a:gd fmla="*/ 586709815 w 77" name="T86"/>
              <a:gd fmla="*/ 1110582218 h 98" name="T87"/>
              <a:gd fmla="*/ 684491836 w 77" name="T88"/>
              <a:gd fmla="*/ 896261889 h 98" name="T89"/>
              <a:gd fmla="*/ 840949260 w 77" name="T90"/>
              <a:gd fmla="*/ 857294557 h 98" name="T91"/>
              <a:gd fmla="*/ 938735703 w 77" name="T92"/>
              <a:gd fmla="*/ 1032647553 h 98" name="T93"/>
              <a:gd fmla="*/ 782278279 w 77" name="T94"/>
              <a:gd fmla="*/ 1149553965 h 98" name="T95"/>
              <a:gd fmla="*/ 762722759 w 77" name="T96"/>
              <a:gd fmla="*/ 993680221 h 98" name="T97"/>
              <a:gd fmla="*/ 743162817 w 77" name="T98"/>
              <a:gd fmla="*/ 1091098552 h 98" name="T99"/>
              <a:gd fmla="*/ 919175761 w 77" name="T100"/>
              <a:gd fmla="*/ 1324906961 h 98" name="T101"/>
              <a:gd fmla="*/ 958291223 w 77" name="T102"/>
              <a:gd fmla="*/ 1500264371 h 98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w 77" name="T156"/>
              <a:gd fmla="*/ 0 h 98" name="T157"/>
              <a:gd fmla="*/ 77 w 77" name="T158"/>
              <a:gd fmla="*/ 98 h 98" name="T159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T159" l="T156" r="T158" t="T157"/>
            <a:pathLst>
              <a:path h="98" w="77">
                <a:moveTo>
                  <a:pt x="22" y="33"/>
                </a:moveTo>
                <a:cubicBezTo>
                  <a:pt x="11" y="49"/>
                  <a:pt x="4" y="66"/>
                  <a:pt x="0" y="85"/>
                </a:cubicBezTo>
                <a:cubicBezTo>
                  <a:pt x="1" y="91"/>
                  <a:pt x="5" y="96"/>
                  <a:pt x="11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6"/>
                  <a:pt x="75" y="91"/>
                  <a:pt x="77" y="85"/>
                </a:cubicBezTo>
                <a:cubicBezTo>
                  <a:pt x="72" y="66"/>
                  <a:pt x="66" y="49"/>
                  <a:pt x="55" y="33"/>
                </a:cubicBezTo>
                <a:cubicBezTo>
                  <a:pt x="44" y="33"/>
                  <a:pt x="33" y="33"/>
                  <a:pt x="22" y="33"/>
                </a:cubicBezTo>
                <a:close/>
                <a:moveTo>
                  <a:pt x="50" y="20"/>
                </a:moveTo>
                <a:cubicBezTo>
                  <a:pt x="42" y="20"/>
                  <a:pt x="34" y="20"/>
                  <a:pt x="25" y="20"/>
                </a:cubicBezTo>
                <a:cubicBezTo>
                  <a:pt x="16" y="1"/>
                  <a:pt x="16" y="1"/>
                  <a:pt x="16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0"/>
                  <a:pt x="40" y="0"/>
                  <a:pt x="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20"/>
                  <a:pt x="50" y="20"/>
                  <a:pt x="50" y="20"/>
                </a:cubicBezTo>
                <a:close/>
                <a:moveTo>
                  <a:pt x="18" y="31"/>
                </a:moveTo>
                <a:cubicBezTo>
                  <a:pt x="16" y="31"/>
                  <a:pt x="14" y="29"/>
                  <a:pt x="14" y="26"/>
                </a:cubicBezTo>
                <a:cubicBezTo>
                  <a:pt x="14" y="24"/>
                  <a:pt x="16" y="22"/>
                  <a:pt x="1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1" y="22"/>
                  <a:pt x="63" y="24"/>
                  <a:pt x="63" y="26"/>
                </a:cubicBezTo>
                <a:cubicBezTo>
                  <a:pt x="63" y="29"/>
                  <a:pt x="61" y="31"/>
                  <a:pt x="59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43" y="84"/>
                </a:moveTo>
                <a:cubicBezTo>
                  <a:pt x="43" y="86"/>
                  <a:pt x="43" y="86"/>
                  <a:pt x="43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4"/>
                  <a:pt x="35" y="84"/>
                  <a:pt x="35" y="84"/>
                </a:cubicBezTo>
                <a:cubicBezTo>
                  <a:pt x="32" y="83"/>
                  <a:pt x="30" y="81"/>
                  <a:pt x="30" y="77"/>
                </a:cubicBezTo>
                <a:cubicBezTo>
                  <a:pt x="30" y="69"/>
                  <a:pt x="30" y="69"/>
                  <a:pt x="30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8" y="79"/>
                  <a:pt x="39" y="79"/>
                </a:cubicBezTo>
                <a:cubicBezTo>
                  <a:pt x="40" y="79"/>
                  <a:pt x="40" y="78"/>
                  <a:pt x="40" y="78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1"/>
                  <a:pt x="39" y="70"/>
                </a:cubicBezTo>
                <a:cubicBezTo>
                  <a:pt x="38" y="69"/>
                  <a:pt x="36" y="67"/>
                  <a:pt x="32" y="63"/>
                </a:cubicBezTo>
                <a:cubicBezTo>
                  <a:pt x="31" y="61"/>
                  <a:pt x="30" y="59"/>
                  <a:pt x="30" y="57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49"/>
                  <a:pt x="32" y="47"/>
                  <a:pt x="35" y="46"/>
                </a:cubicBezTo>
                <a:cubicBezTo>
                  <a:pt x="35" y="44"/>
                  <a:pt x="35" y="44"/>
                  <a:pt x="35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6" y="47"/>
                  <a:pt x="48" y="49"/>
                  <a:pt x="48" y="53"/>
                </a:cubicBezTo>
                <a:cubicBezTo>
                  <a:pt x="48" y="59"/>
                  <a:pt x="48" y="59"/>
                  <a:pt x="48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39" y="51"/>
                </a:cubicBezTo>
                <a:cubicBezTo>
                  <a:pt x="38" y="51"/>
                  <a:pt x="38" y="52"/>
                  <a:pt x="38" y="53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9" y="59"/>
                  <a:pt x="41" y="61"/>
                </a:cubicBezTo>
                <a:cubicBezTo>
                  <a:pt x="44" y="64"/>
                  <a:pt x="47" y="67"/>
                  <a:pt x="47" y="68"/>
                </a:cubicBezTo>
                <a:cubicBezTo>
                  <a:pt x="48" y="69"/>
                  <a:pt x="49" y="71"/>
                  <a:pt x="49" y="72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81"/>
                  <a:pt x="47" y="83"/>
                  <a:pt x="43" y="84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xtLst/>
        </p:spPr>
        <p:txBody>
          <a:bodyPr bIns="60960" lIns="121920" rIns="121920" tIns="60960"/>
          <a:lstStyle/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9FA1EB9-BBF7-40E3-A92B-182A50F15EA4}"/>
              </a:ext>
            </a:extLst>
          </p:cNvPr>
          <p:cNvGrpSpPr/>
          <p:nvPr/>
        </p:nvGrpSpPr>
        <p:grpSpPr>
          <a:xfrm>
            <a:off x="741598" y="1853020"/>
            <a:ext cx="5420518" cy="3669488"/>
            <a:chOff x="741598" y="1853020"/>
            <a:chExt cx="5420518" cy="3669488"/>
          </a:xfrm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06EF7E1D-1D04-4440-A461-33BCFA6C4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216" y="5033618"/>
              <a:ext cx="733425" cy="24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 marL="457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 marL="914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 marL="1371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 marL="1828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 marL="2286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 marL="2743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 marL="3200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 marL="3657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4572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en-US" noProof="0" normalizeH="0" spc="0" strike="noStrike" sz="16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ea"/>
                  <a:sym typeface="+mn-lt"/>
                </a:rPr>
                <a:t>12,137</a:t>
              </a:r>
            </a:p>
          </p:txBody>
        </p:sp>
        <p:sp>
          <p:nvSpPr>
            <p:cNvPr id="16" name="Rectangle 21">
              <a:extLst>
                <a:ext uri="{FF2B5EF4-FFF2-40B4-BE49-F238E27FC236}">
                  <a16:creationId xmlns:a16="http://schemas.microsoft.com/office/drawing/2014/main" id="{FCCA3D52-29AF-49D5-B6C0-0D5975932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029" y="5353231"/>
              <a:ext cx="420688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 marL="457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 marL="914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 marL="1371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 marL="1828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 marL="2286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 marL="2743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 marL="3200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 marL="3657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4572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en-US" noProof="0" normalizeH="0" spc="0" strike="noStrike" sz="11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ea"/>
                  <a:sym typeface="+mn-lt"/>
                </a:rPr>
                <a:t>10.5%</a:t>
              </a:r>
            </a:p>
          </p:txBody>
        </p:sp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id="{EFE0723A-1762-4289-9BB5-ECB67C211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266" y="5033618"/>
              <a:ext cx="733425" cy="24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 marL="457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 marL="914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 marL="1371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 marL="1828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 marL="2286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 marL="2743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 marL="3200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 marL="3657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4572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en-US" noProof="0" normalizeH="0" spc="0" strike="noStrike" sz="16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ea"/>
                  <a:sym typeface="+mn-lt"/>
                </a:rPr>
                <a:t>40,100</a:t>
              </a:r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F0198EDE-B05F-4544-9550-F0B39CF19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079" y="5353231"/>
              <a:ext cx="420688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 marL="457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 marL="914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 marL="1371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 marL="1828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 marL="2286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 marL="2743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 marL="3200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 marL="3657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4572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en-US" noProof="0" normalizeH="0" spc="0" strike="noStrike" sz="11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ea"/>
                  <a:sym typeface="+mn-lt"/>
                </a:rPr>
                <a:t>30.7%</a:t>
              </a:r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ABA87148-50ED-4FDF-A576-EA759222A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316" y="5033618"/>
              <a:ext cx="611188" cy="24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 marL="457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 marL="914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 marL="1371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 marL="1828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 marL="2286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 marL="2743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 marL="3200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 marL="3657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4572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en-US" noProof="0" normalizeH="0" spc="0" strike="noStrike" sz="16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ea"/>
                  <a:sym typeface="+mn-lt"/>
                </a:rPr>
                <a:t>7,002</a:t>
              </a:r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E7C80846-D295-4453-9194-B91694F4F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496" y="5353231"/>
              <a:ext cx="336550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 marL="457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 marL="914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 marL="1371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 marL="1828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 marL="2286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 marL="2743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 marL="3200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 marL="3657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4572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en-US" noProof="0" normalizeH="0" spc="0" strike="noStrike" sz="11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ea"/>
                  <a:sym typeface="+mn-lt"/>
                </a:rPr>
                <a:t>6.2%</a:t>
              </a: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80357C25-E3E3-47A9-8EE4-B7A2D3D5E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416" y="5033618"/>
              <a:ext cx="733425" cy="24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 marL="457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 marL="914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 marL="1371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 marL="1828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 marL="2286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 marL="2743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 marL="3200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 marL="3657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4572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en-US" noProof="0" normalizeH="0" spc="0" strike="noStrike" sz="16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ea"/>
                  <a:sym typeface="+mn-lt"/>
                </a:rPr>
                <a:t>22,111</a:t>
              </a: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C45D0099-AA2F-445E-8C87-085B97C19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968" y="5353231"/>
              <a:ext cx="420688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 marL="457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 marL="914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 marL="1371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 marL="1828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 marL="2286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 marL="2743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 marL="3200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 marL="3657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4572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en-US" noProof="0" normalizeH="0" spc="0" strike="noStrike" sz="11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ea"/>
                  <a:sym typeface="+mn-lt"/>
                </a:rPr>
                <a:t>30.2%</a:t>
              </a:r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FF7C8341-7111-476B-8ECB-9D26C634D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366" y="5033618"/>
              <a:ext cx="733425" cy="24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 marL="457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 marL="914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 marL="1371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 marL="1828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 marL="2286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 marL="2743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 marL="3200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 marL="3657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4572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en-US" noProof="0" normalizeH="0" spc="0" strike="noStrike" sz="16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ea"/>
                  <a:sym typeface="+mn-lt"/>
                </a:rPr>
                <a:t>11,441</a:t>
              </a:r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22C0A8A5-7BED-4FD8-AFC7-A85B30AC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823" y="5353231"/>
              <a:ext cx="336550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 marL="457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 marL="914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 marL="1371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 marL="1828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 marL="2286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 marL="2743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 marL="3200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 marL="3657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4572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en-US" noProof="0" normalizeH="0" spc="0" strike="noStrike" sz="11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ea"/>
                  <a:sym typeface="+mn-lt"/>
                </a:rPr>
                <a:t>9.2%</a:t>
              </a:r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8B17DF4D-7DC8-4A74-909C-29203F427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466" y="5033618"/>
              <a:ext cx="611188" cy="24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 marL="457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 marL="914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 marL="1371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 marL="1828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 marL="2286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 marL="2743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 marL="3200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 marL="3657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4572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en-US" noProof="0" normalizeH="0" spc="0" strike="noStrike" sz="16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ea"/>
                  <a:sym typeface="+mn-lt"/>
                </a:rPr>
                <a:t>6,220</a:t>
              </a:r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18BB8CD5-7192-4908-8EEE-4EC6836AB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2646" y="5353231"/>
              <a:ext cx="336550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 marL="457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 marL="914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 marL="1371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 marL="1828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 marL="2286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 marL="2743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 marL="32004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 marL="3657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4572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en-US" noProof="0" normalizeH="0" spc="0" strike="noStrike" sz="11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ea"/>
                  <a:sym typeface="+mn-lt"/>
                </a:rPr>
                <a:t>5.2%</a:t>
              </a: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498F611-691A-4B68-AC3B-22A75F029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98" y="2997586"/>
              <a:ext cx="879475" cy="1867586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/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l" defTabSz="914263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FAC2839B-442E-45C2-9481-329217C48423}"/>
                </a:ext>
              </a:extLst>
            </p:cNvPr>
            <p:cNvSpPr/>
            <p:nvPr/>
          </p:nvSpPr>
          <p:spPr bwMode="auto">
            <a:xfrm>
              <a:off x="973373" y="4238036"/>
              <a:ext cx="415925" cy="367989"/>
            </a:xfrm>
            <a:custGeom>
              <a:gdLst>
                <a:gd fmla="*/ 262 w 262" name="T0"/>
                <a:gd fmla="*/ 25 h 213" name="T1"/>
                <a:gd fmla="*/ 231 w 262" name="T2"/>
                <a:gd fmla="*/ 34 h 213" name="T3"/>
                <a:gd fmla="*/ 255 w 262" name="T4"/>
                <a:gd fmla="*/ 4 h 213" name="T5"/>
                <a:gd fmla="*/ 221 w 262" name="T6"/>
                <a:gd fmla="*/ 17 h 213" name="T7"/>
                <a:gd fmla="*/ 181 w 262" name="T8"/>
                <a:gd fmla="*/ 0 h 213" name="T9"/>
                <a:gd fmla="*/ 128 w 262" name="T10"/>
                <a:gd fmla="*/ 54 h 213" name="T11"/>
                <a:gd fmla="*/ 129 w 262" name="T12"/>
                <a:gd fmla="*/ 66 h 213" name="T13"/>
                <a:gd fmla="*/ 19 w 262" name="T14"/>
                <a:gd fmla="*/ 10 h 213" name="T15"/>
                <a:gd fmla="*/ 11 w 262" name="T16"/>
                <a:gd fmla="*/ 37 h 213" name="T17"/>
                <a:gd fmla="*/ 35 w 262" name="T18"/>
                <a:gd fmla="*/ 82 h 213" name="T19"/>
                <a:gd fmla="*/ 11 w 262" name="T20"/>
                <a:gd fmla="*/ 75 h 213" name="T21"/>
                <a:gd fmla="*/ 11 w 262" name="T22"/>
                <a:gd fmla="*/ 76 h 213" name="T23"/>
                <a:gd fmla="*/ 54 w 262" name="T24"/>
                <a:gd fmla="*/ 128 h 213" name="T25"/>
                <a:gd fmla="*/ 40 w 262" name="T26"/>
                <a:gd fmla="*/ 130 h 213" name="T27"/>
                <a:gd fmla="*/ 30 w 262" name="T28"/>
                <a:gd fmla="*/ 129 h 213" name="T29"/>
                <a:gd fmla="*/ 80 w 262" name="T30"/>
                <a:gd fmla="*/ 166 h 213" name="T31"/>
                <a:gd fmla="*/ 13 w 262" name="T32"/>
                <a:gd fmla="*/ 189 h 213" name="T33"/>
                <a:gd fmla="*/ 0 w 262" name="T34"/>
                <a:gd fmla="*/ 189 h 213" name="T35"/>
                <a:gd fmla="*/ 83 w 262" name="T36"/>
                <a:gd fmla="*/ 213 h 213" name="T37"/>
                <a:gd fmla="*/ 235 w 262" name="T38"/>
                <a:gd fmla="*/ 60 h 213" name="T39"/>
                <a:gd fmla="*/ 235 w 262" name="T40"/>
                <a:gd fmla="*/ 53 h 213" name="T41"/>
                <a:gd fmla="*/ 262 w 262" name="T42"/>
                <a:gd fmla="*/ 25 h 21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13" w="262">
                  <a:moveTo>
                    <a:pt x="262" y="25"/>
                  </a:moveTo>
                  <a:cubicBezTo>
                    <a:pt x="252" y="29"/>
                    <a:pt x="242" y="32"/>
                    <a:pt x="231" y="34"/>
                  </a:cubicBezTo>
                  <a:cubicBezTo>
                    <a:pt x="242" y="27"/>
                    <a:pt x="251" y="17"/>
                    <a:pt x="255" y="4"/>
                  </a:cubicBezTo>
                  <a:cubicBezTo>
                    <a:pt x="244" y="10"/>
                    <a:pt x="233" y="15"/>
                    <a:pt x="221" y="17"/>
                  </a:cubicBezTo>
                  <a:cubicBezTo>
                    <a:pt x="211" y="7"/>
                    <a:pt x="197" y="0"/>
                    <a:pt x="181" y="0"/>
                  </a:cubicBezTo>
                  <a:cubicBezTo>
                    <a:pt x="152" y="0"/>
                    <a:pt x="128" y="24"/>
                    <a:pt x="128" y="54"/>
                  </a:cubicBezTo>
                  <a:cubicBezTo>
                    <a:pt x="128" y="58"/>
                    <a:pt x="128" y="62"/>
                    <a:pt x="129" y="66"/>
                  </a:cubicBezTo>
                  <a:cubicBezTo>
                    <a:pt x="85" y="64"/>
                    <a:pt x="45" y="42"/>
                    <a:pt x="19" y="10"/>
                  </a:cubicBezTo>
                  <a:cubicBezTo>
                    <a:pt x="14" y="18"/>
                    <a:pt x="11" y="27"/>
                    <a:pt x="11" y="37"/>
                  </a:cubicBezTo>
                  <a:cubicBezTo>
                    <a:pt x="11" y="55"/>
                    <a:pt x="21" y="72"/>
                    <a:pt x="35" y="82"/>
                  </a:cubicBezTo>
                  <a:cubicBezTo>
                    <a:pt x="26" y="81"/>
                    <a:pt x="18" y="79"/>
                    <a:pt x="11" y="75"/>
                  </a:cubicBezTo>
                  <a:cubicBezTo>
                    <a:pt x="11" y="75"/>
                    <a:pt x="11" y="75"/>
                    <a:pt x="11" y="76"/>
                  </a:cubicBezTo>
                  <a:cubicBezTo>
                    <a:pt x="11" y="102"/>
                    <a:pt x="29" y="123"/>
                    <a:pt x="54" y="128"/>
                  </a:cubicBezTo>
                  <a:cubicBezTo>
                    <a:pt x="49" y="129"/>
                    <a:pt x="45" y="130"/>
                    <a:pt x="40" y="130"/>
                  </a:cubicBezTo>
                  <a:cubicBezTo>
                    <a:pt x="36" y="130"/>
                    <a:pt x="33" y="130"/>
                    <a:pt x="30" y="129"/>
                  </a:cubicBezTo>
                  <a:cubicBezTo>
                    <a:pt x="36" y="150"/>
                    <a:pt x="56" y="166"/>
                    <a:pt x="80" y="166"/>
                  </a:cubicBezTo>
                  <a:cubicBezTo>
                    <a:pt x="61" y="181"/>
                    <a:pt x="38" y="189"/>
                    <a:pt x="13" y="189"/>
                  </a:cubicBezTo>
                  <a:cubicBezTo>
                    <a:pt x="9" y="189"/>
                    <a:pt x="4" y="189"/>
                    <a:pt x="0" y="189"/>
                  </a:cubicBezTo>
                  <a:cubicBezTo>
                    <a:pt x="24" y="204"/>
                    <a:pt x="52" y="213"/>
                    <a:pt x="83" y="213"/>
                  </a:cubicBezTo>
                  <a:cubicBezTo>
                    <a:pt x="181" y="213"/>
                    <a:pt x="235" y="131"/>
                    <a:pt x="235" y="60"/>
                  </a:cubicBezTo>
                  <a:cubicBezTo>
                    <a:pt x="235" y="58"/>
                    <a:pt x="235" y="55"/>
                    <a:pt x="235" y="53"/>
                  </a:cubicBezTo>
                  <a:cubicBezTo>
                    <a:pt x="246" y="45"/>
                    <a:pt x="255" y="36"/>
                    <a:pt x="26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l" defTabSz="914263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29" name="Rectangle 34">
              <a:extLst>
                <a:ext uri="{FF2B5EF4-FFF2-40B4-BE49-F238E27FC236}">
                  <a16:creationId xmlns:a16="http://schemas.microsoft.com/office/drawing/2014/main" id="{4A8FAB9E-1B62-4B69-99A6-DDBF3B386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073" y="3603299"/>
              <a:ext cx="879475" cy="1238723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 w="38100">
              <a:noFill/>
            </a:ln>
            <a:extLst/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l" defTabSz="914263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B7AA6716-6E67-45DB-91DE-C6718753A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9998" y="4213849"/>
              <a:ext cx="358775" cy="392176"/>
            </a:xfrm>
            <a:custGeom>
              <a:gdLst>
                <a:gd fmla="*/ 36 w 226" name="T0"/>
                <a:gd fmla="*/ 0 h 227" name="T1"/>
                <a:gd fmla="*/ 0 w 226" name="T2"/>
                <a:gd fmla="*/ 37 h 227" name="T3"/>
                <a:gd fmla="*/ 0 w 226" name="T4"/>
                <a:gd fmla="*/ 190 h 227" name="T5"/>
                <a:gd fmla="*/ 36 w 226" name="T6"/>
                <a:gd fmla="*/ 227 h 227" name="T7"/>
                <a:gd fmla="*/ 190 w 226" name="T8"/>
                <a:gd fmla="*/ 227 h 227" name="T9"/>
                <a:gd fmla="*/ 226 w 226" name="T10"/>
                <a:gd fmla="*/ 190 h 227" name="T11"/>
                <a:gd fmla="*/ 226 w 226" name="T12"/>
                <a:gd fmla="*/ 37 h 227" name="T13"/>
                <a:gd fmla="*/ 190 w 226" name="T14"/>
                <a:gd fmla="*/ 0 h 227" name="T15"/>
                <a:gd fmla="*/ 36 w 226" name="T16"/>
                <a:gd fmla="*/ 0 h 227" name="T17"/>
                <a:gd fmla="*/ 158 w 226" name="T18"/>
                <a:gd fmla="*/ 25 h 227" name="T19"/>
                <a:gd fmla="*/ 193 w 226" name="T20"/>
                <a:gd fmla="*/ 25 h 227" name="T21"/>
                <a:gd fmla="*/ 201 w 226" name="T22"/>
                <a:gd fmla="*/ 34 h 227" name="T23"/>
                <a:gd fmla="*/ 201 w 226" name="T24"/>
                <a:gd fmla="*/ 68 h 227" name="T25"/>
                <a:gd fmla="*/ 193 w 226" name="T26"/>
                <a:gd fmla="*/ 77 h 227" name="T27"/>
                <a:gd fmla="*/ 158 w 226" name="T28"/>
                <a:gd fmla="*/ 77 h 227" name="T29"/>
                <a:gd fmla="*/ 150 w 226" name="T30"/>
                <a:gd fmla="*/ 68 h 227" name="T31"/>
                <a:gd fmla="*/ 150 w 226" name="T32"/>
                <a:gd fmla="*/ 34 h 227" name="T33"/>
                <a:gd fmla="*/ 158 w 226" name="T34"/>
                <a:gd fmla="*/ 25 h 227" name="T35"/>
                <a:gd fmla="*/ 113 w 226" name="T36"/>
                <a:gd fmla="*/ 70 h 227" name="T37"/>
                <a:gd fmla="*/ 159 w 226" name="T38"/>
                <a:gd fmla="*/ 116 h 227" name="T39"/>
                <a:gd fmla="*/ 113 w 226" name="T40"/>
                <a:gd fmla="*/ 162 h 227" name="T41"/>
                <a:gd fmla="*/ 67 w 226" name="T42"/>
                <a:gd fmla="*/ 116 h 227" name="T43"/>
                <a:gd fmla="*/ 113 w 226" name="T44"/>
                <a:gd fmla="*/ 70 h 227" name="T45"/>
                <a:gd fmla="*/ 19 w 226" name="T46"/>
                <a:gd fmla="*/ 98 h 227" name="T47"/>
                <a:gd fmla="*/ 50 w 226" name="T48"/>
                <a:gd fmla="*/ 98 h 227" name="T49"/>
                <a:gd fmla="*/ 48 w 226" name="T50"/>
                <a:gd fmla="*/ 116 h 227" name="T51"/>
                <a:gd fmla="*/ 113 w 226" name="T52"/>
                <a:gd fmla="*/ 182 h 227" name="T53"/>
                <a:gd fmla="*/ 179 w 226" name="T54"/>
                <a:gd fmla="*/ 116 h 227" name="T55"/>
                <a:gd fmla="*/ 176 w 226" name="T56"/>
                <a:gd fmla="*/ 98 h 227" name="T57"/>
                <a:gd fmla="*/ 208 w 226" name="T58"/>
                <a:gd fmla="*/ 98 h 227" name="T59"/>
                <a:gd fmla="*/ 208 w 226" name="T60"/>
                <a:gd fmla="*/ 187 h 227" name="T61"/>
                <a:gd fmla="*/ 183 w 226" name="T62"/>
                <a:gd fmla="*/ 212 h 227" name="T63"/>
                <a:gd fmla="*/ 43 w 226" name="T64"/>
                <a:gd fmla="*/ 212 h 227" name="T65"/>
                <a:gd fmla="*/ 19 w 226" name="T66"/>
                <a:gd fmla="*/ 187 h 227" name="T67"/>
                <a:gd fmla="*/ 19 w 226" name="T68"/>
                <a:gd fmla="*/ 98 h 22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26" w="226">
                  <a:moveTo>
                    <a:pt x="36" y="0"/>
                  </a:moveTo>
                  <a:cubicBezTo>
                    <a:pt x="16" y="0"/>
                    <a:pt x="0" y="16"/>
                    <a:pt x="0" y="37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10"/>
                    <a:pt x="16" y="227"/>
                    <a:pt x="36" y="227"/>
                  </a:cubicBezTo>
                  <a:cubicBezTo>
                    <a:pt x="190" y="227"/>
                    <a:pt x="190" y="227"/>
                    <a:pt x="190" y="227"/>
                  </a:cubicBezTo>
                  <a:cubicBezTo>
                    <a:pt x="210" y="227"/>
                    <a:pt x="226" y="210"/>
                    <a:pt x="226" y="190"/>
                  </a:cubicBezTo>
                  <a:cubicBezTo>
                    <a:pt x="226" y="37"/>
                    <a:pt x="226" y="37"/>
                    <a:pt x="226" y="37"/>
                  </a:cubicBezTo>
                  <a:cubicBezTo>
                    <a:pt x="226" y="16"/>
                    <a:pt x="210" y="0"/>
                    <a:pt x="190" y="0"/>
                  </a:cubicBezTo>
                  <a:lnTo>
                    <a:pt x="36" y="0"/>
                  </a:lnTo>
                  <a:close/>
                  <a:moveTo>
                    <a:pt x="158" y="25"/>
                  </a:moveTo>
                  <a:cubicBezTo>
                    <a:pt x="193" y="25"/>
                    <a:pt x="193" y="25"/>
                    <a:pt x="193" y="25"/>
                  </a:cubicBezTo>
                  <a:cubicBezTo>
                    <a:pt x="197" y="25"/>
                    <a:pt x="201" y="29"/>
                    <a:pt x="201" y="34"/>
                  </a:cubicBezTo>
                  <a:cubicBezTo>
                    <a:pt x="201" y="68"/>
                    <a:pt x="201" y="68"/>
                    <a:pt x="201" y="68"/>
                  </a:cubicBezTo>
                  <a:cubicBezTo>
                    <a:pt x="201" y="73"/>
                    <a:pt x="197" y="77"/>
                    <a:pt x="193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4" y="77"/>
                    <a:pt x="150" y="73"/>
                    <a:pt x="150" y="68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29"/>
                    <a:pt x="154" y="25"/>
                    <a:pt x="158" y="25"/>
                  </a:cubicBezTo>
                  <a:close/>
                  <a:moveTo>
                    <a:pt x="113" y="70"/>
                  </a:moveTo>
                  <a:cubicBezTo>
                    <a:pt x="139" y="70"/>
                    <a:pt x="159" y="91"/>
                    <a:pt x="159" y="116"/>
                  </a:cubicBezTo>
                  <a:cubicBezTo>
                    <a:pt x="159" y="142"/>
                    <a:pt x="139" y="162"/>
                    <a:pt x="113" y="162"/>
                  </a:cubicBezTo>
                  <a:cubicBezTo>
                    <a:pt x="88" y="162"/>
                    <a:pt x="67" y="142"/>
                    <a:pt x="67" y="116"/>
                  </a:cubicBezTo>
                  <a:cubicBezTo>
                    <a:pt x="67" y="91"/>
                    <a:pt x="88" y="70"/>
                    <a:pt x="113" y="70"/>
                  </a:cubicBezTo>
                  <a:close/>
                  <a:moveTo>
                    <a:pt x="19" y="98"/>
                  </a:moveTo>
                  <a:cubicBezTo>
                    <a:pt x="50" y="98"/>
                    <a:pt x="50" y="98"/>
                    <a:pt x="50" y="98"/>
                  </a:cubicBezTo>
                  <a:cubicBezTo>
                    <a:pt x="49" y="104"/>
                    <a:pt x="48" y="110"/>
                    <a:pt x="48" y="116"/>
                  </a:cubicBezTo>
                  <a:cubicBezTo>
                    <a:pt x="48" y="152"/>
                    <a:pt x="77" y="182"/>
                    <a:pt x="113" y="182"/>
                  </a:cubicBezTo>
                  <a:cubicBezTo>
                    <a:pt x="149" y="182"/>
                    <a:pt x="179" y="152"/>
                    <a:pt x="179" y="116"/>
                  </a:cubicBezTo>
                  <a:cubicBezTo>
                    <a:pt x="179" y="110"/>
                    <a:pt x="178" y="104"/>
                    <a:pt x="176" y="98"/>
                  </a:cubicBezTo>
                  <a:cubicBezTo>
                    <a:pt x="208" y="98"/>
                    <a:pt x="208" y="98"/>
                    <a:pt x="208" y="98"/>
                  </a:cubicBezTo>
                  <a:cubicBezTo>
                    <a:pt x="208" y="187"/>
                    <a:pt x="208" y="187"/>
                    <a:pt x="208" y="187"/>
                  </a:cubicBezTo>
                  <a:cubicBezTo>
                    <a:pt x="208" y="201"/>
                    <a:pt x="197" y="212"/>
                    <a:pt x="183" y="212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30" y="212"/>
                    <a:pt x="19" y="201"/>
                    <a:pt x="19" y="187"/>
                  </a:cubicBezTo>
                  <a:lnTo>
                    <a:pt x="19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l" defTabSz="914263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1" name="Rectangle 36">
              <a:extLst>
                <a:ext uri="{FF2B5EF4-FFF2-40B4-BE49-F238E27FC236}">
                  <a16:creationId xmlns:a16="http://schemas.microsoft.com/office/drawing/2014/main" id="{C1C93EB0-36DB-4BE1-868D-0DC7F2289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698" y="3346570"/>
              <a:ext cx="879475" cy="151860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/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l" defTabSz="914263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5AD110C7-1161-489B-A02B-CE9312E2FA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8998" y="4210394"/>
              <a:ext cx="398463" cy="395632"/>
            </a:xfrm>
            <a:custGeom>
              <a:gdLst>
                <a:gd fmla="*/ 61 w 251" name="T0"/>
                <a:gd fmla="*/ 3 h 229" name="T1"/>
                <a:gd fmla="*/ 20 w 251" name="T2"/>
                <a:gd fmla="*/ 36 h 229" name="T3"/>
                <a:gd fmla="*/ 18 w 251" name="T4"/>
                <a:gd fmla="*/ 74 h 229" name="T5"/>
                <a:gd fmla="*/ 44 w 251" name="T6"/>
                <a:gd fmla="*/ 100 h 229" name="T7"/>
                <a:gd fmla="*/ 70 w 251" name="T8"/>
                <a:gd fmla="*/ 104 h 229" name="T9"/>
                <a:gd fmla="*/ 72 w 251" name="T10"/>
                <a:gd fmla="*/ 109 h 229" name="T11"/>
                <a:gd fmla="*/ 74 w 251" name="T12"/>
                <a:gd fmla="*/ 127 h 229" name="T13"/>
                <a:gd fmla="*/ 68 w 251" name="T14"/>
                <a:gd fmla="*/ 136 h 229" name="T15"/>
                <a:gd fmla="*/ 38 w 251" name="T16"/>
                <a:gd fmla="*/ 142 h 229" name="T17"/>
                <a:gd fmla="*/ 5 w 251" name="T18"/>
                <a:gd fmla="*/ 167 h 229" name="T19"/>
                <a:gd fmla="*/ 4 w 251" name="T20"/>
                <a:gd fmla="*/ 202 h 229" name="T21"/>
                <a:gd fmla="*/ 36 w 251" name="T22"/>
                <a:gd fmla="*/ 225 h 229" name="T23"/>
                <a:gd fmla="*/ 98 w 251" name="T24"/>
                <a:gd fmla="*/ 224 h 229" name="T25"/>
                <a:gd fmla="*/ 138 w 251" name="T26"/>
                <a:gd fmla="*/ 193 h 229" name="T27"/>
                <a:gd fmla="*/ 141 w 251" name="T28"/>
                <a:gd fmla="*/ 158 h 229" name="T29"/>
                <a:gd fmla="*/ 127 w 251" name="T30"/>
                <a:gd fmla="*/ 138 h 229" name="T31"/>
                <a:gd fmla="*/ 107 w 251" name="T32"/>
                <a:gd fmla="*/ 122 h 229" name="T33"/>
                <a:gd fmla="*/ 100 w 251" name="T34"/>
                <a:gd fmla="*/ 109 h 229" name="T35"/>
                <a:gd fmla="*/ 108 w 251" name="T36"/>
                <a:gd fmla="*/ 94 h 229" name="T37"/>
                <a:gd fmla="*/ 125 w 251" name="T38"/>
                <a:gd fmla="*/ 77 h 229" name="T39"/>
                <a:gd fmla="*/ 133 w 251" name="T40"/>
                <a:gd fmla="*/ 52 h 229" name="T41"/>
                <a:gd fmla="*/ 125 w 251" name="T42"/>
                <a:gd fmla="*/ 25 h 229" name="T43"/>
                <a:gd fmla="*/ 112 w 251" name="T44"/>
                <a:gd fmla="*/ 11 h 229" name="T45"/>
                <a:gd fmla="*/ 150 w 251" name="T46"/>
                <a:gd fmla="*/ 0 h 229" name="T47"/>
                <a:gd fmla="*/ 197 w 251" name="T48"/>
                <a:gd fmla="*/ 4 h 229" name="T49"/>
                <a:gd fmla="*/ 158 w 251" name="T50"/>
                <a:gd fmla="*/ 43 h 229" name="T51"/>
                <a:gd fmla="*/ 197 w 251" name="T52"/>
                <a:gd fmla="*/ 57 h 229" name="T53"/>
                <a:gd fmla="*/ 211 w 251" name="T54"/>
                <a:gd fmla="*/ 97 h 229" name="T55"/>
                <a:gd fmla="*/ 251 w 251" name="T56"/>
                <a:gd fmla="*/ 57 h 229" name="T57"/>
                <a:gd fmla="*/ 211 w 251" name="T58"/>
                <a:gd fmla="*/ 43 h 229" name="T59"/>
                <a:gd fmla="*/ 197 w 251" name="T60"/>
                <a:gd fmla="*/ 4 h 229" name="T61"/>
                <a:gd fmla="*/ 85 w 251" name="T62"/>
                <a:gd fmla="*/ 16 h 229" name="T63"/>
                <a:gd fmla="*/ 104 w 251" name="T64"/>
                <a:gd fmla="*/ 48 h 229" name="T65"/>
                <a:gd fmla="*/ 106 w 251" name="T66"/>
                <a:gd fmla="*/ 76 h 229" name="T67"/>
                <a:gd fmla="*/ 90 w 251" name="T68"/>
                <a:gd fmla="*/ 93 h 229" name="T69"/>
                <a:gd fmla="*/ 62 w 251" name="T70"/>
                <a:gd fmla="*/ 90 h 229" name="T71"/>
                <a:gd fmla="*/ 44 w 251" name="T72"/>
                <a:gd fmla="*/ 59 h 229" name="T73"/>
                <a:gd fmla="*/ 43 w 251" name="T74"/>
                <a:gd fmla="*/ 31 h 229" name="T75"/>
                <a:gd fmla="*/ 57 w 251" name="T76"/>
                <a:gd fmla="*/ 13 h 229" name="T77"/>
                <a:gd fmla="*/ 79 w 251" name="T78"/>
                <a:gd fmla="*/ 144 h 229" name="T79"/>
                <a:gd fmla="*/ 87 w 251" name="T80"/>
                <a:gd fmla="*/ 144 h 229" name="T81"/>
                <a:gd fmla="*/ 105 w 251" name="T82"/>
                <a:gd fmla="*/ 155 h 229" name="T83"/>
                <a:gd fmla="*/ 121 w 251" name="T84"/>
                <a:gd fmla="*/ 173 h 229" name="T85"/>
                <a:gd fmla="*/ 112 w 251" name="T86"/>
                <a:gd fmla="*/ 207 h 229" name="T87"/>
                <a:gd fmla="*/ 41 w 251" name="T88"/>
                <a:gd fmla="*/ 206 h 229" name="T89"/>
                <a:gd fmla="*/ 29 w 251" name="T90"/>
                <a:gd fmla="*/ 166 h 229" name="T91"/>
                <a:gd fmla="*/ 45 w 251" name="T92"/>
                <a:gd fmla="*/ 151 h 229" name="T93"/>
                <a:gd fmla="*/ 62 w 251" name="T94"/>
                <a:gd fmla="*/ 146 h 229" name="T95"/>
                <a:gd fmla="*/ 79 w 251" name="T96"/>
                <a:gd fmla="*/ 144 h 229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29" w="251">
                  <a:moveTo>
                    <a:pt x="88" y="0"/>
                  </a:moveTo>
                  <a:cubicBezTo>
                    <a:pt x="80" y="0"/>
                    <a:pt x="71" y="1"/>
                    <a:pt x="61" y="3"/>
                  </a:cubicBezTo>
                  <a:cubicBezTo>
                    <a:pt x="52" y="5"/>
                    <a:pt x="43" y="10"/>
                    <a:pt x="34" y="17"/>
                  </a:cubicBezTo>
                  <a:cubicBezTo>
                    <a:pt x="28" y="22"/>
                    <a:pt x="23" y="29"/>
                    <a:pt x="20" y="36"/>
                  </a:cubicBezTo>
                  <a:cubicBezTo>
                    <a:pt x="17" y="43"/>
                    <a:pt x="15" y="50"/>
                    <a:pt x="15" y="57"/>
                  </a:cubicBezTo>
                  <a:cubicBezTo>
                    <a:pt x="15" y="63"/>
                    <a:pt x="16" y="68"/>
                    <a:pt x="18" y="74"/>
                  </a:cubicBezTo>
                  <a:cubicBezTo>
                    <a:pt x="21" y="80"/>
                    <a:pt x="24" y="85"/>
                    <a:pt x="28" y="89"/>
                  </a:cubicBezTo>
                  <a:cubicBezTo>
                    <a:pt x="32" y="94"/>
                    <a:pt x="37" y="97"/>
                    <a:pt x="44" y="100"/>
                  </a:cubicBezTo>
                  <a:cubicBezTo>
                    <a:pt x="50" y="103"/>
                    <a:pt x="57" y="104"/>
                    <a:pt x="65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4"/>
                    <a:pt x="73" y="103"/>
                    <a:pt x="74" y="103"/>
                  </a:cubicBezTo>
                  <a:cubicBezTo>
                    <a:pt x="74" y="105"/>
                    <a:pt x="73" y="107"/>
                    <a:pt x="72" y="109"/>
                  </a:cubicBezTo>
                  <a:cubicBezTo>
                    <a:pt x="72" y="110"/>
                    <a:pt x="71" y="112"/>
                    <a:pt x="71" y="115"/>
                  </a:cubicBezTo>
                  <a:cubicBezTo>
                    <a:pt x="71" y="120"/>
                    <a:pt x="72" y="123"/>
                    <a:pt x="74" y="127"/>
                  </a:cubicBezTo>
                  <a:cubicBezTo>
                    <a:pt x="76" y="130"/>
                    <a:pt x="78" y="133"/>
                    <a:pt x="80" y="135"/>
                  </a:cubicBezTo>
                  <a:cubicBezTo>
                    <a:pt x="77" y="136"/>
                    <a:pt x="73" y="136"/>
                    <a:pt x="68" y="136"/>
                  </a:cubicBezTo>
                  <a:cubicBezTo>
                    <a:pt x="64" y="137"/>
                    <a:pt x="59" y="137"/>
                    <a:pt x="54" y="138"/>
                  </a:cubicBezTo>
                  <a:cubicBezTo>
                    <a:pt x="48" y="139"/>
                    <a:pt x="43" y="141"/>
                    <a:pt x="38" y="142"/>
                  </a:cubicBezTo>
                  <a:cubicBezTo>
                    <a:pt x="33" y="144"/>
                    <a:pt x="28" y="146"/>
                    <a:pt x="23" y="149"/>
                  </a:cubicBezTo>
                  <a:cubicBezTo>
                    <a:pt x="14" y="154"/>
                    <a:pt x="8" y="160"/>
                    <a:pt x="5" y="167"/>
                  </a:cubicBezTo>
                  <a:cubicBezTo>
                    <a:pt x="2" y="174"/>
                    <a:pt x="0" y="180"/>
                    <a:pt x="0" y="186"/>
                  </a:cubicBezTo>
                  <a:cubicBezTo>
                    <a:pt x="0" y="191"/>
                    <a:pt x="1" y="197"/>
                    <a:pt x="4" y="202"/>
                  </a:cubicBezTo>
                  <a:cubicBezTo>
                    <a:pt x="7" y="207"/>
                    <a:pt x="11" y="211"/>
                    <a:pt x="16" y="215"/>
                  </a:cubicBezTo>
                  <a:cubicBezTo>
                    <a:pt x="21" y="219"/>
                    <a:pt x="28" y="223"/>
                    <a:pt x="36" y="225"/>
                  </a:cubicBezTo>
                  <a:cubicBezTo>
                    <a:pt x="44" y="227"/>
                    <a:pt x="54" y="229"/>
                    <a:pt x="65" y="229"/>
                  </a:cubicBezTo>
                  <a:cubicBezTo>
                    <a:pt x="77" y="229"/>
                    <a:pt x="89" y="227"/>
                    <a:pt x="98" y="224"/>
                  </a:cubicBezTo>
                  <a:cubicBezTo>
                    <a:pt x="108" y="220"/>
                    <a:pt x="117" y="216"/>
                    <a:pt x="123" y="211"/>
                  </a:cubicBezTo>
                  <a:cubicBezTo>
                    <a:pt x="130" y="205"/>
                    <a:pt x="135" y="199"/>
                    <a:pt x="138" y="193"/>
                  </a:cubicBezTo>
                  <a:cubicBezTo>
                    <a:pt x="142" y="186"/>
                    <a:pt x="143" y="179"/>
                    <a:pt x="143" y="172"/>
                  </a:cubicBezTo>
                  <a:cubicBezTo>
                    <a:pt x="143" y="167"/>
                    <a:pt x="143" y="162"/>
                    <a:pt x="141" y="158"/>
                  </a:cubicBezTo>
                  <a:cubicBezTo>
                    <a:pt x="140" y="154"/>
                    <a:pt x="138" y="151"/>
                    <a:pt x="136" y="147"/>
                  </a:cubicBezTo>
                  <a:cubicBezTo>
                    <a:pt x="133" y="144"/>
                    <a:pt x="131" y="141"/>
                    <a:pt x="127" y="138"/>
                  </a:cubicBezTo>
                  <a:cubicBezTo>
                    <a:pt x="124" y="136"/>
                    <a:pt x="121" y="133"/>
                    <a:pt x="118" y="130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0"/>
                    <a:pt x="104" y="119"/>
                    <a:pt x="102" y="117"/>
                  </a:cubicBezTo>
                  <a:cubicBezTo>
                    <a:pt x="100" y="115"/>
                    <a:pt x="100" y="112"/>
                    <a:pt x="100" y="109"/>
                  </a:cubicBezTo>
                  <a:cubicBezTo>
                    <a:pt x="100" y="105"/>
                    <a:pt x="100" y="103"/>
                    <a:pt x="102" y="100"/>
                  </a:cubicBezTo>
                  <a:cubicBezTo>
                    <a:pt x="104" y="98"/>
                    <a:pt x="106" y="96"/>
                    <a:pt x="108" y="94"/>
                  </a:cubicBezTo>
                  <a:cubicBezTo>
                    <a:pt x="111" y="92"/>
                    <a:pt x="114" y="89"/>
                    <a:pt x="117" y="87"/>
                  </a:cubicBezTo>
                  <a:cubicBezTo>
                    <a:pt x="120" y="84"/>
                    <a:pt x="123" y="81"/>
                    <a:pt x="125" y="77"/>
                  </a:cubicBezTo>
                  <a:cubicBezTo>
                    <a:pt x="128" y="74"/>
                    <a:pt x="130" y="70"/>
                    <a:pt x="131" y="66"/>
                  </a:cubicBezTo>
                  <a:cubicBezTo>
                    <a:pt x="132" y="62"/>
                    <a:pt x="133" y="57"/>
                    <a:pt x="133" y="52"/>
                  </a:cubicBezTo>
                  <a:cubicBezTo>
                    <a:pt x="133" y="46"/>
                    <a:pt x="132" y="41"/>
                    <a:pt x="131" y="36"/>
                  </a:cubicBezTo>
                  <a:cubicBezTo>
                    <a:pt x="129" y="32"/>
                    <a:pt x="127" y="28"/>
                    <a:pt x="125" y="25"/>
                  </a:cubicBezTo>
                  <a:cubicBezTo>
                    <a:pt x="123" y="22"/>
                    <a:pt x="121" y="19"/>
                    <a:pt x="118" y="17"/>
                  </a:cubicBezTo>
                  <a:cubicBezTo>
                    <a:pt x="116" y="14"/>
                    <a:pt x="114" y="12"/>
                    <a:pt x="112" y="11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88" y="0"/>
                    <a:pt x="88" y="0"/>
                    <a:pt x="88" y="0"/>
                  </a:cubicBezTo>
                  <a:close/>
                  <a:moveTo>
                    <a:pt x="197" y="4"/>
                  </a:moveTo>
                  <a:cubicBezTo>
                    <a:pt x="197" y="43"/>
                    <a:pt x="197" y="43"/>
                    <a:pt x="19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97"/>
                    <a:pt x="197" y="97"/>
                    <a:pt x="197" y="97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57"/>
                    <a:pt x="211" y="57"/>
                    <a:pt x="211" y="57"/>
                  </a:cubicBezTo>
                  <a:cubicBezTo>
                    <a:pt x="251" y="57"/>
                    <a:pt x="251" y="57"/>
                    <a:pt x="251" y="57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"/>
                    <a:pt x="211" y="4"/>
                    <a:pt x="211" y="4"/>
                  </a:cubicBezTo>
                  <a:lnTo>
                    <a:pt x="197" y="4"/>
                  </a:lnTo>
                  <a:close/>
                  <a:moveTo>
                    <a:pt x="69" y="10"/>
                  </a:moveTo>
                  <a:cubicBezTo>
                    <a:pt x="75" y="10"/>
                    <a:pt x="81" y="12"/>
                    <a:pt x="85" y="16"/>
                  </a:cubicBezTo>
                  <a:cubicBezTo>
                    <a:pt x="90" y="19"/>
                    <a:pt x="94" y="24"/>
                    <a:pt x="97" y="30"/>
                  </a:cubicBezTo>
                  <a:cubicBezTo>
                    <a:pt x="100" y="35"/>
                    <a:pt x="103" y="41"/>
                    <a:pt x="104" y="48"/>
                  </a:cubicBezTo>
                  <a:cubicBezTo>
                    <a:pt x="106" y="54"/>
                    <a:pt x="107" y="60"/>
                    <a:pt x="107" y="65"/>
                  </a:cubicBezTo>
                  <a:cubicBezTo>
                    <a:pt x="107" y="68"/>
                    <a:pt x="106" y="72"/>
                    <a:pt x="106" y="76"/>
                  </a:cubicBezTo>
                  <a:cubicBezTo>
                    <a:pt x="105" y="80"/>
                    <a:pt x="103" y="84"/>
                    <a:pt x="99" y="87"/>
                  </a:cubicBezTo>
                  <a:cubicBezTo>
                    <a:pt x="97" y="90"/>
                    <a:pt x="94" y="92"/>
                    <a:pt x="90" y="93"/>
                  </a:cubicBezTo>
                  <a:cubicBezTo>
                    <a:pt x="86" y="95"/>
                    <a:pt x="83" y="96"/>
                    <a:pt x="79" y="96"/>
                  </a:cubicBezTo>
                  <a:cubicBezTo>
                    <a:pt x="73" y="96"/>
                    <a:pt x="67" y="94"/>
                    <a:pt x="62" y="90"/>
                  </a:cubicBezTo>
                  <a:cubicBezTo>
                    <a:pt x="58" y="86"/>
                    <a:pt x="54" y="82"/>
                    <a:pt x="50" y="76"/>
                  </a:cubicBezTo>
                  <a:cubicBezTo>
                    <a:pt x="47" y="71"/>
                    <a:pt x="45" y="65"/>
                    <a:pt x="44" y="59"/>
                  </a:cubicBezTo>
                  <a:cubicBezTo>
                    <a:pt x="42" y="53"/>
                    <a:pt x="41" y="47"/>
                    <a:pt x="41" y="42"/>
                  </a:cubicBezTo>
                  <a:cubicBezTo>
                    <a:pt x="41" y="38"/>
                    <a:pt x="42" y="34"/>
                    <a:pt x="43" y="31"/>
                  </a:cubicBezTo>
                  <a:cubicBezTo>
                    <a:pt x="44" y="27"/>
                    <a:pt x="45" y="23"/>
                    <a:pt x="48" y="20"/>
                  </a:cubicBezTo>
                  <a:cubicBezTo>
                    <a:pt x="50" y="17"/>
                    <a:pt x="53" y="15"/>
                    <a:pt x="57" y="13"/>
                  </a:cubicBezTo>
                  <a:cubicBezTo>
                    <a:pt x="61" y="11"/>
                    <a:pt x="65" y="10"/>
                    <a:pt x="69" y="10"/>
                  </a:cubicBezTo>
                  <a:close/>
                  <a:moveTo>
                    <a:pt x="79" y="144"/>
                  </a:moveTo>
                  <a:cubicBezTo>
                    <a:pt x="84" y="144"/>
                    <a:pt x="84" y="144"/>
                    <a:pt x="84" y="144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8" y="144"/>
                    <a:pt x="89" y="144"/>
                    <a:pt x="91" y="144"/>
                  </a:cubicBezTo>
                  <a:cubicBezTo>
                    <a:pt x="96" y="148"/>
                    <a:pt x="101" y="152"/>
                    <a:pt x="105" y="155"/>
                  </a:cubicBezTo>
                  <a:cubicBezTo>
                    <a:pt x="109" y="158"/>
                    <a:pt x="113" y="161"/>
                    <a:pt x="115" y="164"/>
                  </a:cubicBezTo>
                  <a:cubicBezTo>
                    <a:pt x="118" y="167"/>
                    <a:pt x="120" y="170"/>
                    <a:pt x="121" y="173"/>
                  </a:cubicBezTo>
                  <a:cubicBezTo>
                    <a:pt x="123" y="176"/>
                    <a:pt x="123" y="180"/>
                    <a:pt x="123" y="184"/>
                  </a:cubicBezTo>
                  <a:cubicBezTo>
                    <a:pt x="123" y="193"/>
                    <a:pt x="119" y="201"/>
                    <a:pt x="112" y="207"/>
                  </a:cubicBezTo>
                  <a:cubicBezTo>
                    <a:pt x="104" y="213"/>
                    <a:pt x="94" y="216"/>
                    <a:pt x="79" y="216"/>
                  </a:cubicBezTo>
                  <a:cubicBezTo>
                    <a:pt x="63" y="216"/>
                    <a:pt x="50" y="213"/>
                    <a:pt x="41" y="206"/>
                  </a:cubicBezTo>
                  <a:cubicBezTo>
                    <a:pt x="31" y="199"/>
                    <a:pt x="26" y="190"/>
                    <a:pt x="26" y="179"/>
                  </a:cubicBezTo>
                  <a:cubicBezTo>
                    <a:pt x="26" y="174"/>
                    <a:pt x="27" y="170"/>
                    <a:pt x="29" y="166"/>
                  </a:cubicBezTo>
                  <a:cubicBezTo>
                    <a:pt x="32" y="162"/>
                    <a:pt x="34" y="159"/>
                    <a:pt x="37" y="157"/>
                  </a:cubicBezTo>
                  <a:cubicBezTo>
                    <a:pt x="40" y="155"/>
                    <a:pt x="43" y="153"/>
                    <a:pt x="45" y="151"/>
                  </a:cubicBezTo>
                  <a:cubicBezTo>
                    <a:pt x="48" y="150"/>
                    <a:pt x="51" y="149"/>
                    <a:pt x="52" y="149"/>
                  </a:cubicBezTo>
                  <a:cubicBezTo>
                    <a:pt x="55" y="148"/>
                    <a:pt x="59" y="147"/>
                    <a:pt x="62" y="146"/>
                  </a:cubicBezTo>
                  <a:cubicBezTo>
                    <a:pt x="66" y="145"/>
                    <a:pt x="69" y="145"/>
                    <a:pt x="72" y="144"/>
                  </a:cubicBezTo>
                  <a:cubicBezTo>
                    <a:pt x="75" y="144"/>
                    <a:pt x="77" y="144"/>
                    <a:pt x="79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l" defTabSz="914263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3" name="Rectangle 38">
              <a:extLst>
                <a:ext uri="{FF2B5EF4-FFF2-40B4-BE49-F238E27FC236}">
                  <a16:creationId xmlns:a16="http://schemas.microsoft.com/office/drawing/2014/main" id="{52832AC6-2804-4848-A5E8-DDF1DA582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385" y="1853020"/>
              <a:ext cx="877094" cy="301215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/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l" defTabSz="914263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CF8323F9-48E6-4903-8B70-ECC27DE6F580}"/>
                </a:ext>
              </a:extLst>
            </p:cNvPr>
            <p:cNvSpPr/>
            <p:nvPr/>
          </p:nvSpPr>
          <p:spPr bwMode="auto">
            <a:xfrm>
              <a:off x="4720666" y="4168930"/>
              <a:ext cx="185738" cy="437095"/>
            </a:xfrm>
            <a:custGeom>
              <a:gdLst>
                <a:gd fmla="*/ 78 w 117" name="T0"/>
                <a:gd fmla="*/ 253 h 253" name="T1"/>
                <a:gd fmla="*/ 26 w 117" name="T2"/>
                <a:gd fmla="*/ 253 h 253" name="T3"/>
                <a:gd fmla="*/ 26 w 117" name="T4"/>
                <a:gd fmla="*/ 126 h 253" name="T5"/>
                <a:gd fmla="*/ 0 w 117" name="T6"/>
                <a:gd fmla="*/ 126 h 253" name="T7"/>
                <a:gd fmla="*/ 0 w 117" name="T8"/>
                <a:gd fmla="*/ 83 h 253" name="T9"/>
                <a:gd fmla="*/ 26 w 117" name="T10"/>
                <a:gd fmla="*/ 83 h 253" name="T11"/>
                <a:gd fmla="*/ 26 w 117" name="T12"/>
                <a:gd fmla="*/ 57 h 253" name="T13"/>
                <a:gd fmla="*/ 82 w 117" name="T14"/>
                <a:gd fmla="*/ 0 h 253" name="T15"/>
                <a:gd fmla="*/ 117 w 117" name="T16"/>
                <a:gd fmla="*/ 0 h 253" name="T17"/>
                <a:gd fmla="*/ 117 w 117" name="T18"/>
                <a:gd fmla="*/ 44 h 253" name="T19"/>
                <a:gd fmla="*/ 95 w 117" name="T20"/>
                <a:gd fmla="*/ 44 h 253" name="T21"/>
                <a:gd fmla="*/ 78 w 117" name="T22"/>
                <a:gd fmla="*/ 61 h 253" name="T23"/>
                <a:gd fmla="*/ 78 w 117" name="T24"/>
                <a:gd fmla="*/ 83 h 253" name="T25"/>
                <a:gd fmla="*/ 117 w 117" name="T26"/>
                <a:gd fmla="*/ 83 h 253" name="T27"/>
                <a:gd fmla="*/ 113 w 117" name="T28"/>
                <a:gd fmla="*/ 126 h 253" name="T29"/>
                <a:gd fmla="*/ 78 w 117" name="T30"/>
                <a:gd fmla="*/ 126 h 253" name="T31"/>
                <a:gd fmla="*/ 78 w 117" name="T32"/>
                <a:gd fmla="*/ 253 h 25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53" w="117">
                  <a:moveTo>
                    <a:pt x="78" y="253"/>
                  </a:moveTo>
                  <a:cubicBezTo>
                    <a:pt x="26" y="253"/>
                    <a:pt x="26" y="253"/>
                    <a:pt x="26" y="25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21"/>
                    <a:pt x="41" y="0"/>
                    <a:pt x="82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79" y="44"/>
                    <a:pt x="78" y="50"/>
                    <a:pt x="78" y="61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253"/>
                    <a:pt x="78" y="253"/>
                    <a:pt x="78" y="2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l" defTabSz="914263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8DE4553D-EA8B-4C11-B8DF-8465A84F3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335" y="2986011"/>
              <a:ext cx="877888" cy="1867586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 w="38100">
              <a:noFill/>
            </a:ln>
            <a:extLst/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l" defTabSz="914263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BD74E256-132D-423C-BDFA-02D74F680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5623" y="4360699"/>
              <a:ext cx="339725" cy="245326"/>
            </a:xfrm>
            <a:custGeom>
              <a:gdLst>
                <a:gd fmla="*/ 65 w 214" name="T0"/>
                <a:gd fmla="*/ 141 h 142" name="T1"/>
                <a:gd fmla="*/ 11 w 214" name="T2"/>
                <a:gd fmla="*/ 131 h 142" name="T3"/>
                <a:gd fmla="*/ 3 w 214" name="T4"/>
                <a:gd fmla="*/ 32 h 142" name="T5"/>
                <a:gd fmla="*/ 23 w 214" name="T6"/>
                <a:gd fmla="*/ 3 h 142" name="T7"/>
                <a:gd fmla="*/ 189 w 214" name="T8"/>
                <a:gd fmla="*/ 3 h 142" name="T9"/>
                <a:gd fmla="*/ 213 w 214" name="T10"/>
                <a:gd fmla="*/ 43 h 142" name="T11"/>
                <a:gd fmla="*/ 211 w 214" name="T12"/>
                <a:gd fmla="*/ 115 h 142" name="T13"/>
                <a:gd fmla="*/ 186 w 214" name="T14"/>
                <a:gd fmla="*/ 139 h 142" name="T15"/>
                <a:gd fmla="*/ 145 w 214" name="T16"/>
                <a:gd fmla="*/ 141 h 142" name="T17"/>
                <a:gd fmla="*/ 79 w 214" name="T18"/>
                <a:gd fmla="*/ 113 h 142" name="T19"/>
                <a:gd fmla="*/ 89 w 214" name="T20"/>
                <a:gd fmla="*/ 106 h 142" name="T21"/>
                <a:gd fmla="*/ 90 w 214" name="T22"/>
                <a:gd fmla="*/ 114 h 142" name="T23"/>
                <a:gd fmla="*/ 101 w 214" name="T24"/>
                <a:gd fmla="*/ 114 h 142" name="T25"/>
                <a:gd fmla="*/ 101 w 214" name="T26"/>
                <a:gd fmla="*/ 46 h 142" name="T27"/>
                <a:gd fmla="*/ 90 w 214" name="T28"/>
                <a:gd fmla="*/ 46 h 142" name="T29"/>
                <a:gd fmla="*/ 90 w 214" name="T30"/>
                <a:gd fmla="*/ 98 h 142" name="T31"/>
                <a:gd fmla="*/ 83 w 214" name="T32"/>
                <a:gd fmla="*/ 104 h 142" name="T33"/>
                <a:gd fmla="*/ 78 w 214" name="T34"/>
                <a:gd fmla="*/ 74 h 142" name="T35"/>
                <a:gd fmla="*/ 72 w 214" name="T36"/>
                <a:gd fmla="*/ 46 h 142" name="T37"/>
                <a:gd fmla="*/ 66 w 214" name="T38"/>
                <a:gd fmla="*/ 75 h 142" name="T39"/>
                <a:gd fmla="*/ 79 w 214" name="T40"/>
                <a:gd fmla="*/ 113 h 142" name="T41"/>
                <a:gd fmla="*/ 146 w 214" name="T42"/>
                <a:gd fmla="*/ 109 h 142" name="T43"/>
                <a:gd fmla="*/ 148 w 214" name="T44"/>
                <a:gd fmla="*/ 55 h 142" name="T45"/>
                <a:gd fmla="*/ 127 w 214" name="T46"/>
                <a:gd fmla="*/ 50 h 142" name="T47"/>
                <a:gd fmla="*/ 125 w 214" name="T48"/>
                <a:gd fmla="*/ 38 h 142" name="T49"/>
                <a:gd fmla="*/ 119 w 214" name="T50"/>
                <a:gd fmla="*/ 23 h 142" name="T51"/>
                <a:gd fmla="*/ 113 w 214" name="T52"/>
                <a:gd fmla="*/ 68 h 142" name="T53"/>
                <a:gd fmla="*/ 119 w 214" name="T54"/>
                <a:gd fmla="*/ 114 h 142" name="T55"/>
                <a:gd fmla="*/ 125 w 214" name="T56"/>
                <a:gd fmla="*/ 110 h 142" name="T57"/>
                <a:gd fmla="*/ 128 w 214" name="T58"/>
                <a:gd fmla="*/ 110 h 142" name="T59"/>
                <a:gd fmla="*/ 134 w 214" name="T60"/>
                <a:gd fmla="*/ 102 h 142" name="T61"/>
                <a:gd fmla="*/ 136 w 214" name="T62"/>
                <a:gd fmla="*/ 79 h 142" name="T63"/>
                <a:gd fmla="*/ 126 w 214" name="T64"/>
                <a:gd fmla="*/ 58 h 142" name="T65"/>
                <a:gd fmla="*/ 125 w 214" name="T66"/>
                <a:gd fmla="*/ 80 h 142" name="T67"/>
                <a:gd fmla="*/ 126 w 214" name="T68"/>
                <a:gd fmla="*/ 101 h 142" name="T69"/>
                <a:gd fmla="*/ 182 w 214" name="T70"/>
                <a:gd fmla="*/ 114 h 142" name="T71"/>
                <a:gd fmla="*/ 195 w 214" name="T72"/>
                <a:gd fmla="*/ 95 h 142" name="T73"/>
                <a:gd fmla="*/ 189 w 214" name="T74"/>
                <a:gd fmla="*/ 91 h 142" name="T75"/>
                <a:gd fmla="*/ 183 w 214" name="T76"/>
                <a:gd fmla="*/ 95 h 142" name="T77"/>
                <a:gd fmla="*/ 174 w 214" name="T78"/>
                <a:gd fmla="*/ 103 h 142" name="T79"/>
                <a:gd fmla="*/ 171 w 214" name="T80"/>
                <a:gd fmla="*/ 82 h 142" name="T81"/>
                <a:gd fmla="*/ 195 w 214" name="T82"/>
                <a:gd fmla="*/ 82 h 142" name="T83"/>
                <a:gd fmla="*/ 193 w 214" name="T84"/>
                <a:gd fmla="*/ 55 h 142" name="T85"/>
                <a:gd fmla="*/ 160 w 214" name="T86"/>
                <a:gd fmla="*/ 59 h 142" name="T87"/>
                <a:gd fmla="*/ 161 w 214" name="T88"/>
                <a:gd fmla="*/ 105 h 142" name="T89"/>
                <a:gd fmla="*/ 171 w 214" name="T90"/>
                <a:gd fmla="*/ 72 h 142" name="T91"/>
                <a:gd fmla="*/ 177 w 214" name="T92"/>
                <a:gd fmla="*/ 56 h 142" name="T93"/>
                <a:gd fmla="*/ 183 w 214" name="T94"/>
                <a:gd fmla="*/ 66 h 142" name="T95"/>
                <a:gd fmla="*/ 177 w 214" name="T96"/>
                <a:gd fmla="*/ 72 h 142" name="T97"/>
                <a:gd fmla="*/ 49 w 214" name="T98"/>
                <a:gd fmla="*/ 74 h 142" name="T99"/>
                <a:gd fmla="*/ 56 w 214" name="T100"/>
                <a:gd fmla="*/ 35 h 142" name="T101"/>
                <a:gd fmla="*/ 63 w 214" name="T102"/>
                <a:gd fmla="*/ 29 h 142" name="T103"/>
                <a:gd fmla="*/ 42 w 214" name="T104"/>
                <a:gd fmla="*/ 23 h 142" name="T105"/>
                <a:gd fmla="*/ 21 w 214" name="T106"/>
                <a:gd fmla="*/ 29 h 142" name="T107"/>
                <a:gd fmla="*/ 28 w 214" name="T108"/>
                <a:gd fmla="*/ 35 h 142" name="T109"/>
                <a:gd fmla="*/ 35 w 214" name="T110"/>
                <a:gd fmla="*/ 74 h 142" name="T111"/>
                <a:gd fmla="*/ 42 w 214" name="T112"/>
                <a:gd fmla="*/ 113 h 142" name="T113"/>
                <a:gd fmla="*/ 49 w 214" name="T114"/>
                <a:gd fmla="*/ 74 h 14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42" w="214">
                  <a:moveTo>
                    <a:pt x="84" y="142"/>
                  </a:moveTo>
                  <a:cubicBezTo>
                    <a:pt x="77" y="141"/>
                    <a:pt x="68" y="141"/>
                    <a:pt x="65" y="141"/>
                  </a:cubicBezTo>
                  <a:cubicBezTo>
                    <a:pt x="42" y="140"/>
                    <a:pt x="27" y="139"/>
                    <a:pt x="24" y="139"/>
                  </a:cubicBezTo>
                  <a:cubicBezTo>
                    <a:pt x="19" y="138"/>
                    <a:pt x="14" y="135"/>
                    <a:pt x="11" y="131"/>
                  </a:cubicBezTo>
                  <a:cubicBezTo>
                    <a:pt x="7" y="126"/>
                    <a:pt x="4" y="119"/>
                    <a:pt x="3" y="108"/>
                  </a:cubicBezTo>
                  <a:cubicBezTo>
                    <a:pt x="0" y="84"/>
                    <a:pt x="0" y="55"/>
                    <a:pt x="3" y="32"/>
                  </a:cubicBezTo>
                  <a:cubicBezTo>
                    <a:pt x="5" y="22"/>
                    <a:pt x="8" y="14"/>
                    <a:pt x="13" y="9"/>
                  </a:cubicBezTo>
                  <a:cubicBezTo>
                    <a:pt x="16" y="6"/>
                    <a:pt x="19" y="4"/>
                    <a:pt x="23" y="3"/>
                  </a:cubicBezTo>
                  <a:cubicBezTo>
                    <a:pt x="31" y="1"/>
                    <a:pt x="96" y="0"/>
                    <a:pt x="135" y="0"/>
                  </a:cubicBezTo>
                  <a:cubicBezTo>
                    <a:pt x="158" y="1"/>
                    <a:pt x="182" y="2"/>
                    <a:pt x="189" y="3"/>
                  </a:cubicBezTo>
                  <a:cubicBezTo>
                    <a:pt x="197" y="4"/>
                    <a:pt x="203" y="8"/>
                    <a:pt x="207" y="16"/>
                  </a:cubicBezTo>
                  <a:cubicBezTo>
                    <a:pt x="210" y="23"/>
                    <a:pt x="211" y="27"/>
                    <a:pt x="213" y="43"/>
                  </a:cubicBezTo>
                  <a:cubicBezTo>
                    <a:pt x="214" y="54"/>
                    <a:pt x="214" y="62"/>
                    <a:pt x="214" y="76"/>
                  </a:cubicBezTo>
                  <a:cubicBezTo>
                    <a:pt x="214" y="92"/>
                    <a:pt x="213" y="107"/>
                    <a:pt x="211" y="115"/>
                  </a:cubicBezTo>
                  <a:cubicBezTo>
                    <a:pt x="209" y="123"/>
                    <a:pt x="205" y="131"/>
                    <a:pt x="200" y="135"/>
                  </a:cubicBezTo>
                  <a:cubicBezTo>
                    <a:pt x="196" y="138"/>
                    <a:pt x="192" y="139"/>
                    <a:pt x="186" y="139"/>
                  </a:cubicBezTo>
                  <a:cubicBezTo>
                    <a:pt x="184" y="140"/>
                    <a:pt x="181" y="140"/>
                    <a:pt x="180" y="140"/>
                  </a:cubicBezTo>
                  <a:cubicBezTo>
                    <a:pt x="177" y="140"/>
                    <a:pt x="156" y="141"/>
                    <a:pt x="145" y="141"/>
                  </a:cubicBezTo>
                  <a:cubicBezTo>
                    <a:pt x="129" y="142"/>
                    <a:pt x="100" y="142"/>
                    <a:pt x="84" y="142"/>
                  </a:cubicBezTo>
                  <a:close/>
                  <a:moveTo>
                    <a:pt x="79" y="113"/>
                  </a:moveTo>
                  <a:cubicBezTo>
                    <a:pt x="82" y="113"/>
                    <a:pt x="85" y="111"/>
                    <a:pt x="87" y="108"/>
                  </a:cubicBezTo>
                  <a:cubicBezTo>
                    <a:pt x="88" y="107"/>
                    <a:pt x="89" y="106"/>
                    <a:pt x="89" y="106"/>
                  </a:cubicBezTo>
                  <a:cubicBezTo>
                    <a:pt x="89" y="106"/>
                    <a:pt x="90" y="107"/>
                    <a:pt x="90" y="110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5" y="103"/>
                    <a:pt x="84" y="103"/>
                    <a:pt x="83" y="104"/>
                  </a:cubicBezTo>
                  <a:cubicBezTo>
                    <a:pt x="81" y="104"/>
                    <a:pt x="80" y="104"/>
                    <a:pt x="79" y="102"/>
                  </a:cubicBezTo>
                  <a:cubicBezTo>
                    <a:pt x="78" y="101"/>
                    <a:pt x="78" y="101"/>
                    <a:pt x="78" y="74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107"/>
                    <a:pt x="66" y="108"/>
                    <a:pt x="68" y="111"/>
                  </a:cubicBezTo>
                  <a:cubicBezTo>
                    <a:pt x="70" y="114"/>
                    <a:pt x="75" y="115"/>
                    <a:pt x="79" y="113"/>
                  </a:cubicBezTo>
                  <a:close/>
                  <a:moveTo>
                    <a:pt x="141" y="114"/>
                  </a:moveTo>
                  <a:cubicBezTo>
                    <a:pt x="143" y="113"/>
                    <a:pt x="145" y="111"/>
                    <a:pt x="146" y="109"/>
                  </a:cubicBezTo>
                  <a:cubicBezTo>
                    <a:pt x="148" y="104"/>
                    <a:pt x="148" y="104"/>
                    <a:pt x="148" y="80"/>
                  </a:cubicBezTo>
                  <a:cubicBezTo>
                    <a:pt x="148" y="60"/>
                    <a:pt x="148" y="57"/>
                    <a:pt x="148" y="55"/>
                  </a:cubicBezTo>
                  <a:cubicBezTo>
                    <a:pt x="146" y="48"/>
                    <a:pt x="142" y="45"/>
                    <a:pt x="137" y="46"/>
                  </a:cubicBezTo>
                  <a:cubicBezTo>
                    <a:pt x="133" y="46"/>
                    <a:pt x="131" y="47"/>
                    <a:pt x="127" y="50"/>
                  </a:cubicBezTo>
                  <a:cubicBezTo>
                    <a:pt x="126" y="51"/>
                    <a:pt x="125" y="52"/>
                    <a:pt x="125" y="52"/>
                  </a:cubicBezTo>
                  <a:cubicBezTo>
                    <a:pt x="125" y="52"/>
                    <a:pt x="125" y="46"/>
                    <a:pt x="125" y="38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25" y="108"/>
                    <a:pt x="125" y="107"/>
                    <a:pt x="125" y="107"/>
                  </a:cubicBezTo>
                  <a:cubicBezTo>
                    <a:pt x="125" y="107"/>
                    <a:pt x="126" y="109"/>
                    <a:pt x="128" y="110"/>
                  </a:cubicBezTo>
                  <a:cubicBezTo>
                    <a:pt x="132" y="114"/>
                    <a:pt x="136" y="115"/>
                    <a:pt x="141" y="114"/>
                  </a:cubicBezTo>
                  <a:close/>
                  <a:moveTo>
                    <a:pt x="134" y="102"/>
                  </a:moveTo>
                  <a:cubicBezTo>
                    <a:pt x="134" y="102"/>
                    <a:pt x="135" y="101"/>
                    <a:pt x="135" y="100"/>
                  </a:cubicBezTo>
                  <a:cubicBezTo>
                    <a:pt x="136" y="98"/>
                    <a:pt x="136" y="97"/>
                    <a:pt x="136" y="79"/>
                  </a:cubicBezTo>
                  <a:cubicBezTo>
                    <a:pt x="136" y="61"/>
                    <a:pt x="136" y="60"/>
                    <a:pt x="135" y="59"/>
                  </a:cubicBezTo>
                  <a:cubicBezTo>
                    <a:pt x="134" y="56"/>
                    <a:pt x="130" y="56"/>
                    <a:pt x="126" y="58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9" y="103"/>
                    <a:pt x="132" y="103"/>
                    <a:pt x="134" y="102"/>
                  </a:cubicBezTo>
                  <a:moveTo>
                    <a:pt x="182" y="114"/>
                  </a:moveTo>
                  <a:cubicBezTo>
                    <a:pt x="189" y="112"/>
                    <a:pt x="193" y="108"/>
                    <a:pt x="194" y="102"/>
                  </a:cubicBezTo>
                  <a:cubicBezTo>
                    <a:pt x="195" y="101"/>
                    <a:pt x="195" y="98"/>
                    <a:pt x="195" y="95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5"/>
                    <a:pt x="183" y="95"/>
                    <a:pt x="183" y="95"/>
                  </a:cubicBezTo>
                  <a:cubicBezTo>
                    <a:pt x="183" y="99"/>
                    <a:pt x="183" y="101"/>
                    <a:pt x="181" y="103"/>
                  </a:cubicBezTo>
                  <a:cubicBezTo>
                    <a:pt x="179" y="104"/>
                    <a:pt x="176" y="104"/>
                    <a:pt x="174" y="103"/>
                  </a:cubicBezTo>
                  <a:cubicBezTo>
                    <a:pt x="171" y="101"/>
                    <a:pt x="170" y="98"/>
                    <a:pt x="171" y="89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83" y="82"/>
                    <a:pt x="183" y="82"/>
                    <a:pt x="183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5" y="72"/>
                    <a:pt x="195" y="72"/>
                    <a:pt x="195" y="72"/>
                  </a:cubicBezTo>
                  <a:cubicBezTo>
                    <a:pt x="195" y="60"/>
                    <a:pt x="195" y="59"/>
                    <a:pt x="193" y="55"/>
                  </a:cubicBezTo>
                  <a:cubicBezTo>
                    <a:pt x="189" y="47"/>
                    <a:pt x="179" y="43"/>
                    <a:pt x="171" y="46"/>
                  </a:cubicBezTo>
                  <a:cubicBezTo>
                    <a:pt x="165" y="49"/>
                    <a:pt x="161" y="53"/>
                    <a:pt x="160" y="59"/>
                  </a:cubicBezTo>
                  <a:cubicBezTo>
                    <a:pt x="159" y="61"/>
                    <a:pt x="159" y="63"/>
                    <a:pt x="159" y="80"/>
                  </a:cubicBezTo>
                  <a:cubicBezTo>
                    <a:pt x="159" y="100"/>
                    <a:pt x="159" y="101"/>
                    <a:pt x="161" y="105"/>
                  </a:cubicBezTo>
                  <a:cubicBezTo>
                    <a:pt x="165" y="112"/>
                    <a:pt x="174" y="116"/>
                    <a:pt x="182" y="114"/>
                  </a:cubicBezTo>
                  <a:close/>
                  <a:moveTo>
                    <a:pt x="171" y="72"/>
                  </a:moveTo>
                  <a:cubicBezTo>
                    <a:pt x="170" y="71"/>
                    <a:pt x="171" y="62"/>
                    <a:pt x="171" y="60"/>
                  </a:cubicBezTo>
                  <a:cubicBezTo>
                    <a:pt x="172" y="57"/>
                    <a:pt x="174" y="56"/>
                    <a:pt x="177" y="56"/>
                  </a:cubicBezTo>
                  <a:cubicBezTo>
                    <a:pt x="180" y="56"/>
                    <a:pt x="181" y="57"/>
                    <a:pt x="182" y="59"/>
                  </a:cubicBezTo>
                  <a:cubicBezTo>
                    <a:pt x="183" y="61"/>
                    <a:pt x="183" y="61"/>
                    <a:pt x="183" y="66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2" y="72"/>
                    <a:pt x="171" y="72"/>
                    <a:pt x="171" y="72"/>
                  </a:cubicBezTo>
                  <a:close/>
                  <a:moveTo>
                    <a:pt x="49" y="74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6" y="95"/>
                    <a:pt x="36" y="113"/>
                    <a:pt x="36" y="113"/>
                  </a:cubicBezTo>
                  <a:cubicBezTo>
                    <a:pt x="36" y="113"/>
                    <a:pt x="37" y="114"/>
                    <a:pt x="42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74"/>
                    <a:pt x="49" y="74"/>
                    <a:pt x="49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l" defTabSz="914263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7" name="Freeform 42">
              <a:extLst>
                <a:ext uri="{FF2B5EF4-FFF2-40B4-BE49-F238E27FC236}">
                  <a16:creationId xmlns:a16="http://schemas.microsoft.com/office/drawing/2014/main" id="{D15AEF05-D71D-44C6-98C0-613743979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2298" y="4184479"/>
              <a:ext cx="206375" cy="164127"/>
            </a:xfrm>
            <a:custGeom>
              <a:gdLst>
                <a:gd fmla="*/ 64 w 130" name="T0"/>
                <a:gd fmla="*/ 94 h 95" name="T1"/>
                <a:gd fmla="*/ 51 w 130" name="T2"/>
                <a:gd fmla="*/ 85 h 95" name="T3"/>
                <a:gd fmla="*/ 48 w 130" name="T4"/>
                <a:gd fmla="*/ 57 h 95" name="T5"/>
                <a:gd fmla="*/ 49 w 130" name="T6"/>
                <a:gd fmla="*/ 38 h 95" name="T7"/>
                <a:gd fmla="*/ 58 w 130" name="T8"/>
                <a:gd fmla="*/ 26 h 95" name="T9"/>
                <a:gd fmla="*/ 77 w 130" name="T10"/>
                <a:gd fmla="*/ 27 h 95" name="T11"/>
                <a:gd fmla="*/ 84 w 130" name="T12"/>
                <a:gd fmla="*/ 38 h 95" name="T13"/>
                <a:gd fmla="*/ 85 w 130" name="T14"/>
                <a:gd fmla="*/ 59 h 95" name="T15"/>
                <a:gd fmla="*/ 83 w 130" name="T16"/>
                <a:gd fmla="*/ 84 h 95" name="T17"/>
                <a:gd fmla="*/ 72 w 130" name="T18"/>
                <a:gd fmla="*/ 94 h 95" name="T19"/>
                <a:gd fmla="*/ 64 w 130" name="T20"/>
                <a:gd fmla="*/ 94 h 95" name="T21"/>
                <a:gd fmla="*/ 69 w 130" name="T22"/>
                <a:gd fmla="*/ 81 h 95" name="T23"/>
                <a:gd fmla="*/ 72 w 130" name="T24"/>
                <a:gd fmla="*/ 60 h 95" name="T25"/>
                <a:gd fmla="*/ 71 w 130" name="T26"/>
                <a:gd fmla="*/ 41 h 95" name="T27"/>
                <a:gd fmla="*/ 68 w 130" name="T28"/>
                <a:gd fmla="*/ 36 h 95" name="T29"/>
                <a:gd fmla="*/ 62 w 130" name="T30"/>
                <a:gd fmla="*/ 40 h 95" name="T31"/>
                <a:gd fmla="*/ 62 w 130" name="T32"/>
                <a:gd fmla="*/ 78 h 95" name="T33"/>
                <a:gd fmla="*/ 65 w 130" name="T34"/>
                <a:gd fmla="*/ 82 h 95" name="T35"/>
                <a:gd fmla="*/ 69 w 130" name="T36"/>
                <a:gd fmla="*/ 81 h 95" name="T37"/>
                <a:gd fmla="*/ 69 w 130" name="T38"/>
                <a:gd fmla="*/ 81 h 95" name="T39"/>
                <a:gd fmla="*/ 102 w 130" name="T40"/>
                <a:gd fmla="*/ 94 h 95" name="T41"/>
                <a:gd fmla="*/ 96 w 130" name="T42"/>
                <a:gd fmla="*/ 90 h 95" name="T43"/>
                <a:gd fmla="*/ 94 w 130" name="T44"/>
                <a:gd fmla="*/ 55 h 95" name="T45"/>
                <a:gd fmla="*/ 94 w 130" name="T46"/>
                <a:gd fmla="*/ 25 h 95" name="T47"/>
                <a:gd fmla="*/ 101 w 130" name="T48"/>
                <a:gd fmla="*/ 25 h 95" name="T49"/>
                <a:gd fmla="*/ 107 w 130" name="T50"/>
                <a:gd fmla="*/ 25 h 95" name="T51"/>
                <a:gd fmla="*/ 107 w 130" name="T52"/>
                <a:gd fmla="*/ 52 h 95" name="T53"/>
                <a:gd fmla="*/ 109 w 130" name="T54"/>
                <a:gd fmla="*/ 82 h 95" name="T55"/>
                <a:gd fmla="*/ 115 w 130" name="T56"/>
                <a:gd fmla="*/ 79 h 95" name="T57"/>
                <a:gd fmla="*/ 117 w 130" name="T58"/>
                <a:gd fmla="*/ 77 h 95" name="T59"/>
                <a:gd fmla="*/ 117 w 130" name="T60"/>
                <a:gd fmla="*/ 51 h 95" name="T61"/>
                <a:gd fmla="*/ 117 w 130" name="T62"/>
                <a:gd fmla="*/ 25 h 95" name="T63"/>
                <a:gd fmla="*/ 124 w 130" name="T64"/>
                <a:gd fmla="*/ 25 h 95" name="T65"/>
                <a:gd fmla="*/ 130 w 130" name="T66"/>
                <a:gd fmla="*/ 25 h 95" name="T67"/>
                <a:gd fmla="*/ 130 w 130" name="T68"/>
                <a:gd fmla="*/ 59 h 95" name="T69"/>
                <a:gd fmla="*/ 130 w 130" name="T70"/>
                <a:gd fmla="*/ 93 h 95" name="T71"/>
                <a:gd fmla="*/ 129 w 130" name="T72"/>
                <a:gd fmla="*/ 93 h 95" name="T73"/>
                <a:gd fmla="*/ 118 w 130" name="T74"/>
                <a:gd fmla="*/ 93 h 95" name="T75"/>
                <a:gd fmla="*/ 117 w 130" name="T76"/>
                <a:gd fmla="*/ 90 h 95" name="T77"/>
                <a:gd fmla="*/ 117 w 130" name="T78"/>
                <a:gd fmla="*/ 87 h 95" name="T79"/>
                <a:gd fmla="*/ 115 w 130" name="T80"/>
                <a:gd fmla="*/ 89 h 95" name="T81"/>
                <a:gd fmla="*/ 102 w 130" name="T82"/>
                <a:gd fmla="*/ 94 h 95" name="T83"/>
                <a:gd fmla="*/ 18 w 130" name="T84"/>
                <a:gd fmla="*/ 93 h 95" name="T85"/>
                <a:gd fmla="*/ 18 w 130" name="T86"/>
                <a:gd fmla="*/ 62 h 95" name="T87"/>
                <a:gd fmla="*/ 14 w 130" name="T88"/>
                <a:gd fmla="*/ 44 h 95" name="T89"/>
                <a:gd fmla="*/ 9 w 130" name="T90"/>
                <a:gd fmla="*/ 31 h 95" name="T91"/>
                <a:gd fmla="*/ 1 w 130" name="T92"/>
                <a:gd fmla="*/ 2 h 95" name="T93"/>
                <a:gd fmla="*/ 15 w 130" name="T94"/>
                <a:gd fmla="*/ 2 h 95" name="T95"/>
                <a:gd fmla="*/ 20 w 130" name="T96"/>
                <a:gd fmla="*/ 18 h 95" name="T97"/>
                <a:gd fmla="*/ 25 w 130" name="T98"/>
                <a:gd fmla="*/ 35 h 95" name="T99"/>
                <a:gd fmla="*/ 28 w 130" name="T100"/>
                <a:gd fmla="*/ 24 h 95" name="T101"/>
                <a:gd fmla="*/ 34 w 130" name="T102"/>
                <a:gd fmla="*/ 2 h 95" name="T103"/>
                <a:gd fmla="*/ 42 w 130" name="T104"/>
                <a:gd fmla="*/ 2 h 95" name="T105"/>
                <a:gd fmla="*/ 48 w 130" name="T106"/>
                <a:gd fmla="*/ 2 h 95" name="T107"/>
                <a:gd fmla="*/ 48 w 130" name="T108"/>
                <a:gd fmla="*/ 3 h 95" name="T109"/>
                <a:gd fmla="*/ 39 w 130" name="T110"/>
                <a:gd fmla="*/ 34 h 95" name="T111"/>
                <a:gd fmla="*/ 36 w 130" name="T112"/>
                <a:gd fmla="*/ 43 h 95" name="T113"/>
                <a:gd fmla="*/ 33 w 130" name="T114"/>
                <a:gd fmla="*/ 53 h 95" name="T115"/>
                <a:gd fmla="*/ 32 w 130" name="T116"/>
                <a:gd fmla="*/ 56 h 95" name="T117"/>
                <a:gd fmla="*/ 32 w 130" name="T118"/>
                <a:gd fmla="*/ 75 h 95" name="T119"/>
                <a:gd fmla="*/ 31 w 130" name="T120"/>
                <a:gd fmla="*/ 93 h 95" name="T121"/>
                <a:gd fmla="*/ 18 w 130" name="T122"/>
                <a:gd fmla="*/ 93 h 9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95" w="130">
                  <a:moveTo>
                    <a:pt x="64" y="94"/>
                  </a:moveTo>
                  <a:cubicBezTo>
                    <a:pt x="58" y="93"/>
                    <a:pt x="53" y="90"/>
                    <a:pt x="51" y="85"/>
                  </a:cubicBezTo>
                  <a:cubicBezTo>
                    <a:pt x="48" y="81"/>
                    <a:pt x="48" y="78"/>
                    <a:pt x="48" y="57"/>
                  </a:cubicBezTo>
                  <a:cubicBezTo>
                    <a:pt x="48" y="41"/>
                    <a:pt x="48" y="40"/>
                    <a:pt x="49" y="38"/>
                  </a:cubicBezTo>
                  <a:cubicBezTo>
                    <a:pt x="50" y="32"/>
                    <a:pt x="53" y="28"/>
                    <a:pt x="58" y="26"/>
                  </a:cubicBezTo>
                  <a:cubicBezTo>
                    <a:pt x="64" y="23"/>
                    <a:pt x="71" y="23"/>
                    <a:pt x="77" y="27"/>
                  </a:cubicBezTo>
                  <a:cubicBezTo>
                    <a:pt x="81" y="30"/>
                    <a:pt x="83" y="33"/>
                    <a:pt x="84" y="38"/>
                  </a:cubicBezTo>
                  <a:cubicBezTo>
                    <a:pt x="85" y="41"/>
                    <a:pt x="85" y="43"/>
                    <a:pt x="85" y="59"/>
                  </a:cubicBezTo>
                  <a:cubicBezTo>
                    <a:pt x="85" y="79"/>
                    <a:pt x="85" y="80"/>
                    <a:pt x="83" y="84"/>
                  </a:cubicBezTo>
                  <a:cubicBezTo>
                    <a:pt x="81" y="89"/>
                    <a:pt x="76" y="92"/>
                    <a:pt x="72" y="94"/>
                  </a:cubicBezTo>
                  <a:cubicBezTo>
                    <a:pt x="70" y="94"/>
                    <a:pt x="66" y="94"/>
                    <a:pt x="64" y="94"/>
                  </a:cubicBezTo>
                  <a:close/>
                  <a:moveTo>
                    <a:pt x="69" y="81"/>
                  </a:moveTo>
                  <a:cubicBezTo>
                    <a:pt x="72" y="79"/>
                    <a:pt x="72" y="79"/>
                    <a:pt x="72" y="60"/>
                  </a:cubicBezTo>
                  <a:cubicBezTo>
                    <a:pt x="72" y="45"/>
                    <a:pt x="72" y="43"/>
                    <a:pt x="71" y="41"/>
                  </a:cubicBezTo>
                  <a:cubicBezTo>
                    <a:pt x="71" y="38"/>
                    <a:pt x="70" y="36"/>
                    <a:pt x="68" y="36"/>
                  </a:cubicBezTo>
                  <a:cubicBezTo>
                    <a:pt x="65" y="35"/>
                    <a:pt x="62" y="37"/>
                    <a:pt x="62" y="40"/>
                  </a:cubicBezTo>
                  <a:cubicBezTo>
                    <a:pt x="61" y="42"/>
                    <a:pt x="61" y="76"/>
                    <a:pt x="62" y="78"/>
                  </a:cubicBezTo>
                  <a:cubicBezTo>
                    <a:pt x="62" y="80"/>
                    <a:pt x="64" y="82"/>
                    <a:pt x="65" y="82"/>
                  </a:cubicBezTo>
                  <a:cubicBezTo>
                    <a:pt x="66" y="82"/>
                    <a:pt x="68" y="82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lose/>
                  <a:moveTo>
                    <a:pt x="102" y="94"/>
                  </a:moveTo>
                  <a:cubicBezTo>
                    <a:pt x="99" y="94"/>
                    <a:pt x="97" y="93"/>
                    <a:pt x="96" y="90"/>
                  </a:cubicBezTo>
                  <a:cubicBezTo>
                    <a:pt x="94" y="87"/>
                    <a:pt x="94" y="87"/>
                    <a:pt x="94" y="55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8" y="82"/>
                    <a:pt x="107" y="82"/>
                    <a:pt x="109" y="82"/>
                  </a:cubicBezTo>
                  <a:cubicBezTo>
                    <a:pt x="111" y="82"/>
                    <a:pt x="113" y="82"/>
                    <a:pt x="115" y="79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30" y="59"/>
                    <a:pt x="130" y="59"/>
                    <a:pt x="130" y="59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29" y="93"/>
                    <a:pt x="129" y="93"/>
                    <a:pt x="129" y="93"/>
                  </a:cubicBezTo>
                  <a:cubicBezTo>
                    <a:pt x="128" y="93"/>
                    <a:pt x="119" y="93"/>
                    <a:pt x="118" y="93"/>
                  </a:cubicBezTo>
                  <a:cubicBezTo>
                    <a:pt x="117" y="93"/>
                    <a:pt x="117" y="93"/>
                    <a:pt x="117" y="90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1" y="93"/>
                    <a:pt x="106" y="95"/>
                    <a:pt x="102" y="94"/>
                  </a:cubicBezTo>
                  <a:close/>
                  <a:moveTo>
                    <a:pt x="18" y="93"/>
                  </a:moveTo>
                  <a:cubicBezTo>
                    <a:pt x="17" y="93"/>
                    <a:pt x="17" y="66"/>
                    <a:pt x="18" y="62"/>
                  </a:cubicBezTo>
                  <a:cubicBezTo>
                    <a:pt x="18" y="58"/>
                    <a:pt x="17" y="54"/>
                    <a:pt x="14" y="44"/>
                  </a:cubicBezTo>
                  <a:cubicBezTo>
                    <a:pt x="13" y="41"/>
                    <a:pt x="11" y="35"/>
                    <a:pt x="9" y="31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7" y="2"/>
                    <a:pt x="15" y="2"/>
                    <a:pt x="15" y="2"/>
                  </a:cubicBezTo>
                  <a:cubicBezTo>
                    <a:pt x="16" y="2"/>
                    <a:pt x="18" y="9"/>
                    <a:pt x="20" y="18"/>
                  </a:cubicBezTo>
                  <a:cubicBezTo>
                    <a:pt x="23" y="28"/>
                    <a:pt x="25" y="35"/>
                    <a:pt x="25" y="35"/>
                  </a:cubicBezTo>
                  <a:cubicBezTo>
                    <a:pt x="25" y="36"/>
                    <a:pt x="26" y="30"/>
                    <a:pt x="28" y="24"/>
                  </a:cubicBezTo>
                  <a:cubicBezTo>
                    <a:pt x="32" y="10"/>
                    <a:pt x="34" y="2"/>
                    <a:pt x="34" y="2"/>
                  </a:cubicBezTo>
                  <a:cubicBezTo>
                    <a:pt x="34" y="2"/>
                    <a:pt x="36" y="2"/>
                    <a:pt x="42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3" y="18"/>
                    <a:pt x="39" y="34"/>
                  </a:cubicBezTo>
                  <a:cubicBezTo>
                    <a:pt x="38" y="35"/>
                    <a:pt x="37" y="40"/>
                    <a:pt x="36" y="43"/>
                  </a:cubicBezTo>
                  <a:cubicBezTo>
                    <a:pt x="35" y="47"/>
                    <a:pt x="33" y="51"/>
                    <a:pt x="33" y="53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92"/>
                    <a:pt x="32" y="93"/>
                    <a:pt x="31" y="93"/>
                  </a:cubicBezTo>
                  <a:cubicBezTo>
                    <a:pt x="30" y="94"/>
                    <a:pt x="18" y="93"/>
                    <a:pt x="18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l" defTabSz="914263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8" name="Rectangle 43">
              <a:extLst>
                <a:ext uri="{FF2B5EF4-FFF2-40B4-BE49-F238E27FC236}">
                  <a16:creationId xmlns:a16="http://schemas.microsoft.com/office/drawing/2014/main" id="{2B4E5416-A6EB-4A9D-B937-F361C01E2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2641" y="3556134"/>
              <a:ext cx="879475" cy="1297463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 w="38100">
              <a:noFill/>
            </a:ln>
            <a:extLst/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l" defTabSz="914263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8F29D334-97F6-473C-90E7-1115A6D3C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9816" y="4227670"/>
              <a:ext cx="363538" cy="378355"/>
            </a:xfrm>
            <a:custGeom>
              <a:gdLst>
                <a:gd fmla="*/ 28 w 229" name="T0"/>
                <a:gd fmla="*/ 0 h 219" name="T1"/>
                <a:gd fmla="*/ 0 w 229" name="T2"/>
                <a:gd fmla="*/ 25 h 219" name="T3"/>
                <a:gd fmla="*/ 27 w 229" name="T4"/>
                <a:gd fmla="*/ 51 h 219" name="T5"/>
                <a:gd fmla="*/ 28 w 229" name="T6"/>
                <a:gd fmla="*/ 51 h 219" name="T7"/>
                <a:gd fmla="*/ 55 w 229" name="T8"/>
                <a:gd fmla="*/ 25 h 219" name="T9"/>
                <a:gd fmla="*/ 28 w 229" name="T10"/>
                <a:gd fmla="*/ 0 h 219" name="T11"/>
                <a:gd fmla="*/ 173 w 229" name="T12"/>
                <a:gd fmla="*/ 68 h 219" name="T13"/>
                <a:gd fmla="*/ 129 w 229" name="T14"/>
                <a:gd fmla="*/ 92 h 219" name="T15"/>
                <a:gd fmla="*/ 129 w 229" name="T16"/>
                <a:gd fmla="*/ 93 h 219" name="T17"/>
                <a:gd fmla="*/ 128 w 229" name="T18"/>
                <a:gd fmla="*/ 93 h 219" name="T19"/>
                <a:gd fmla="*/ 129 w 229" name="T20"/>
                <a:gd fmla="*/ 92 h 219" name="T21"/>
                <a:gd fmla="*/ 129 w 229" name="T22"/>
                <a:gd fmla="*/ 71 h 219" name="T23"/>
                <a:gd fmla="*/ 79 w 229" name="T24"/>
                <a:gd fmla="*/ 71 h 219" name="T25"/>
                <a:gd fmla="*/ 79 w 229" name="T26"/>
                <a:gd fmla="*/ 219 h 219" name="T27"/>
                <a:gd fmla="*/ 129 w 229" name="T28"/>
                <a:gd fmla="*/ 219 h 219" name="T29"/>
                <a:gd fmla="*/ 129 w 229" name="T30"/>
                <a:gd fmla="*/ 136 h 219" name="T31"/>
                <a:gd fmla="*/ 130 w 229" name="T32"/>
                <a:gd fmla="*/ 124 h 219" name="T33"/>
                <a:gd fmla="*/ 155 w 229" name="T34"/>
                <a:gd fmla="*/ 106 h 219" name="T35"/>
                <a:gd fmla="*/ 180 w 229" name="T36"/>
                <a:gd fmla="*/ 140 h 219" name="T37"/>
                <a:gd fmla="*/ 180 w 229" name="T38"/>
                <a:gd fmla="*/ 219 h 219" name="T39"/>
                <a:gd fmla="*/ 229 w 229" name="T40"/>
                <a:gd fmla="*/ 219 h 219" name="T41"/>
                <a:gd fmla="*/ 229 w 229" name="T42"/>
                <a:gd fmla="*/ 134 h 219" name="T43"/>
                <a:gd fmla="*/ 173 w 229" name="T44"/>
                <a:gd fmla="*/ 68 h 219" name="T45"/>
                <a:gd fmla="*/ 3 w 229" name="T46"/>
                <a:gd fmla="*/ 71 h 219" name="T47"/>
                <a:gd fmla="*/ 3 w 229" name="T48"/>
                <a:gd fmla="*/ 219 h 219" name="T49"/>
                <a:gd fmla="*/ 52 w 229" name="T50"/>
                <a:gd fmla="*/ 219 h 219" name="T51"/>
                <a:gd fmla="*/ 52 w 229" name="T52"/>
                <a:gd fmla="*/ 71 h 219" name="T53"/>
                <a:gd fmla="*/ 3 w 229" name="T54"/>
                <a:gd fmla="*/ 71 h 219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19" w="229">
                  <a:moveTo>
                    <a:pt x="28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40"/>
                    <a:pt x="11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45" y="51"/>
                    <a:pt x="55" y="40"/>
                    <a:pt x="55" y="25"/>
                  </a:cubicBezTo>
                  <a:cubicBezTo>
                    <a:pt x="55" y="11"/>
                    <a:pt x="45" y="0"/>
                    <a:pt x="28" y="0"/>
                  </a:cubicBezTo>
                  <a:close/>
                  <a:moveTo>
                    <a:pt x="173" y="68"/>
                  </a:moveTo>
                  <a:cubicBezTo>
                    <a:pt x="147" y="68"/>
                    <a:pt x="135" y="82"/>
                    <a:pt x="129" y="92"/>
                  </a:cubicBezTo>
                  <a:cubicBezTo>
                    <a:pt x="129" y="93"/>
                    <a:pt x="129" y="93"/>
                    <a:pt x="129" y="93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28" y="92"/>
                    <a:pt x="129" y="92"/>
                    <a:pt x="129" y="92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0" y="85"/>
                    <a:pt x="79" y="219"/>
                    <a:pt x="79" y="219"/>
                  </a:cubicBezTo>
                  <a:cubicBezTo>
                    <a:pt x="129" y="219"/>
                    <a:pt x="129" y="219"/>
                    <a:pt x="129" y="219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9" y="132"/>
                    <a:pt x="129" y="127"/>
                    <a:pt x="130" y="124"/>
                  </a:cubicBezTo>
                  <a:cubicBezTo>
                    <a:pt x="134" y="115"/>
                    <a:pt x="142" y="106"/>
                    <a:pt x="155" y="106"/>
                  </a:cubicBezTo>
                  <a:cubicBezTo>
                    <a:pt x="173" y="106"/>
                    <a:pt x="180" y="120"/>
                    <a:pt x="180" y="140"/>
                  </a:cubicBezTo>
                  <a:cubicBezTo>
                    <a:pt x="180" y="219"/>
                    <a:pt x="180" y="219"/>
                    <a:pt x="180" y="219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89"/>
                    <a:pt x="205" y="68"/>
                    <a:pt x="173" y="68"/>
                  </a:cubicBezTo>
                  <a:close/>
                  <a:moveTo>
                    <a:pt x="3" y="71"/>
                  </a:moveTo>
                  <a:cubicBezTo>
                    <a:pt x="3" y="219"/>
                    <a:pt x="3" y="219"/>
                    <a:pt x="3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71"/>
                    <a:pt x="52" y="71"/>
                    <a:pt x="52" y="71"/>
                  </a:cubicBezTo>
                  <a:lnTo>
                    <a:pt x="3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pPr algn="l" defTabSz="914263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EF258204-716F-4429-B654-A11767FA4DF8}"/>
              </a:ext>
            </a:extLst>
          </p:cNvPr>
          <p:cNvSpPr txBox="1"/>
          <p:nvPr/>
        </p:nvSpPr>
        <p:spPr>
          <a:xfrm>
            <a:off x="6466232" y="3708604"/>
            <a:ext cx="1785006" cy="336550"/>
          </a:xfrm>
          <a:prstGeom prst="rect">
            <a:avLst/>
          </a:prstGeom>
          <a:noFill/>
          <a:ln w="0">
            <a:noFill/>
          </a:ln>
        </p:spPr>
        <p:txBody>
          <a:bodyPr anchor="t" bIns="46355" lIns="89535" rIns="89535" tIns="46355" vert="horz" wrap="square">
            <a:spAutoFit/>
          </a:bodyPr>
          <a:lstStyle/>
          <a:p>
            <a:pPr algn="ctr" defTabSz="508000" eaLnBrk="0" fontAlgn="auto" indent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cap="none" lang="zh-CN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点击编辑标题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FCC51C3-129E-4E8C-A542-F1764BED7D4F}"/>
              </a:ext>
            </a:extLst>
          </p:cNvPr>
          <p:cNvSpPr txBox="1"/>
          <p:nvPr/>
        </p:nvSpPr>
        <p:spPr>
          <a:xfrm>
            <a:off x="6523246" y="4002375"/>
            <a:ext cx="1670978" cy="1464310"/>
          </a:xfrm>
          <a:prstGeom prst="rect">
            <a:avLst/>
          </a:prstGeom>
          <a:noFill/>
          <a:ln w="0">
            <a:noFill/>
          </a:ln>
        </p:spPr>
        <p:txBody>
          <a:bodyPr anchor="t" bIns="46355" lIns="89535" rIns="89535" tIns="46355" vert="horz" wrap="square">
            <a:spAutoFit/>
          </a:bodyPr>
          <a:lstStyle/>
          <a:p>
            <a:pPr algn="ctr" defTabSz="1219170">
              <a:lnSpc>
                <a:spcPct val="125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F17B31D-BB4A-4060-9702-1636E7E8C8F8}"/>
              </a:ext>
            </a:extLst>
          </p:cNvPr>
          <p:cNvSpPr txBox="1"/>
          <p:nvPr/>
        </p:nvSpPr>
        <p:spPr>
          <a:xfrm>
            <a:off x="8156373" y="3708604"/>
            <a:ext cx="1785006" cy="336550"/>
          </a:xfrm>
          <a:prstGeom prst="rect">
            <a:avLst/>
          </a:prstGeom>
          <a:noFill/>
          <a:ln w="0">
            <a:noFill/>
          </a:ln>
        </p:spPr>
        <p:txBody>
          <a:bodyPr anchor="t" bIns="46355" lIns="89535" rIns="89535" tIns="46355" vert="horz" wrap="square">
            <a:spAutoFit/>
          </a:bodyPr>
          <a:lstStyle/>
          <a:p>
            <a:pPr algn="ctr" defTabSz="508000" eaLnBrk="0" fontAlgn="auto" indent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cap="none" lang="zh-CN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点击编辑标题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8DCB824-88A6-4D9A-8680-BA9C065B9677}"/>
              </a:ext>
            </a:extLst>
          </p:cNvPr>
          <p:cNvSpPr txBox="1"/>
          <p:nvPr/>
        </p:nvSpPr>
        <p:spPr>
          <a:xfrm>
            <a:off x="8213387" y="4002375"/>
            <a:ext cx="1670978" cy="1464310"/>
          </a:xfrm>
          <a:prstGeom prst="rect">
            <a:avLst/>
          </a:prstGeom>
          <a:noFill/>
          <a:ln w="0">
            <a:noFill/>
          </a:ln>
        </p:spPr>
        <p:txBody>
          <a:bodyPr anchor="t" bIns="46355" lIns="89535" rIns="89535" tIns="46355" vert="horz" wrap="square">
            <a:spAutoFit/>
          </a:bodyPr>
          <a:lstStyle/>
          <a:p>
            <a:pPr algn="ctr" defTabSz="1219170">
              <a:lnSpc>
                <a:spcPct val="125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080A079-43AA-46C9-8E51-69B637DCA35C}"/>
              </a:ext>
            </a:extLst>
          </p:cNvPr>
          <p:cNvSpPr txBox="1"/>
          <p:nvPr/>
        </p:nvSpPr>
        <p:spPr>
          <a:xfrm>
            <a:off x="9722410" y="3708604"/>
            <a:ext cx="1785006" cy="336550"/>
          </a:xfrm>
          <a:prstGeom prst="rect">
            <a:avLst/>
          </a:prstGeom>
          <a:noFill/>
          <a:ln w="0">
            <a:noFill/>
          </a:ln>
        </p:spPr>
        <p:txBody>
          <a:bodyPr anchor="t" bIns="46355" lIns="89535" rIns="89535" tIns="46355" vert="horz" wrap="square">
            <a:spAutoFit/>
          </a:bodyPr>
          <a:lstStyle/>
          <a:p>
            <a:pPr algn="ctr" defTabSz="508000" eaLnBrk="0" fontAlgn="auto" indent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cap="none" lang="zh-CN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点击编辑标题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9817326-341E-4B7F-BFD1-A94B11778ADB}"/>
              </a:ext>
            </a:extLst>
          </p:cNvPr>
          <p:cNvSpPr txBox="1"/>
          <p:nvPr/>
        </p:nvSpPr>
        <p:spPr>
          <a:xfrm>
            <a:off x="9779424" y="4002375"/>
            <a:ext cx="1670978" cy="1464310"/>
          </a:xfrm>
          <a:prstGeom prst="rect">
            <a:avLst/>
          </a:prstGeom>
          <a:noFill/>
          <a:ln w="0">
            <a:noFill/>
          </a:ln>
        </p:spPr>
        <p:txBody>
          <a:bodyPr anchor="t" bIns="46355" lIns="89535" rIns="89535" tIns="46355" vert="horz" wrap="square">
            <a:spAutoFit/>
          </a:bodyPr>
          <a:lstStyle/>
          <a:p>
            <a:pPr algn="ctr" defTabSz="1219170">
              <a:lnSpc>
                <a:spcPct val="125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此部分内容作为文字排版占位显示（建议使用主题字体）如需更改请在（设置形状格式）菜单下（文本选项）中调整</a:t>
            </a:r>
          </a:p>
        </p:txBody>
      </p:sp>
    </p:spTree>
    <p:extLst>
      <p:ext uri="{BB962C8B-B14F-4D97-AF65-F5344CB8AC3E}">
        <p14:creationId val="4006156731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1"/>
      <p:bldP grpId="0" spid="12"/>
      <p:bldP grpId="0" spid="13"/>
      <p:bldP grpId="0" spid="40"/>
      <p:bldP grpId="0" spid="41"/>
      <p:bldP grpId="0" spid="42"/>
      <p:bldP grpId="0" spid="43"/>
      <p:bldP grpId="0" spid="44"/>
      <p:bldP grpId="0" spid="4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28655C6-65A7-4678-BA86-32EE04538635}"/>
              </a:ext>
            </a:extLst>
          </p:cNvPr>
          <p:cNvGrpSpPr/>
          <p:nvPr/>
        </p:nvGrpSpPr>
        <p:grpSpPr>
          <a:xfrm>
            <a:off x="3400831" y="3226991"/>
            <a:ext cx="570632" cy="570707"/>
            <a:chOff x="2797177" y="2535662"/>
            <a:chExt cx="428030" cy="428030"/>
          </a:xfrm>
          <a:solidFill>
            <a:schemeClr val="bg1">
              <a:alpha val="35000"/>
            </a:schemeClr>
          </a:solidFill>
        </p:grpSpPr>
        <p:sp>
          <p:nvSpPr>
            <p:cNvPr id="4" name="AutoShape 19">
              <a:extLst>
                <a:ext uri="{FF2B5EF4-FFF2-40B4-BE49-F238E27FC236}">
                  <a16:creationId xmlns:a16="http://schemas.microsoft.com/office/drawing/2014/main" id="{F5B38C96-F586-4C96-A947-7DA8B6D4654B}"/>
                </a:ext>
              </a:extLst>
            </p:cNvPr>
            <p:cNvSpPr/>
            <p:nvPr/>
          </p:nvSpPr>
          <p:spPr bwMode="auto">
            <a:xfrm>
              <a:off x="2797177" y="2535662"/>
              <a:ext cx="428030" cy="428030"/>
            </a:xfrm>
            <a:custGeom>
              <a:gdLst>
                <a:gd fmla="*/ 570706 w 21600" name="T0"/>
                <a:gd fmla="*/ 570706 h 21600" name="T1"/>
                <a:gd fmla="*/ 570706 w 21600" name="T2"/>
                <a:gd fmla="*/ 570706 h 21600" name="T3"/>
                <a:gd fmla="*/ 570706 w 21600" name="T4"/>
                <a:gd fmla="*/ 570706 h 21600" name="T5"/>
                <a:gd fmla="*/ 570706 w 21600" name="T6"/>
                <a:gd fmla="*/ 57070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lnTo>
                    <a:pt x="21599" y="108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endParaRPr>
            </a:p>
          </p:txBody>
        </p:sp>
        <p:sp>
          <p:nvSpPr>
            <p:cNvPr id="5" name="AutoShape 20">
              <a:extLst>
                <a:ext uri="{FF2B5EF4-FFF2-40B4-BE49-F238E27FC236}">
                  <a16:creationId xmlns:a16="http://schemas.microsoft.com/office/drawing/2014/main" id="{9ABC0DAF-E538-402D-AE6F-AF7F57DF8514}"/>
                </a:ext>
              </a:extLst>
            </p:cNvPr>
            <p:cNvSpPr/>
            <p:nvPr/>
          </p:nvSpPr>
          <p:spPr bwMode="auto">
            <a:xfrm>
              <a:off x="2862066" y="2596384"/>
              <a:ext cx="302419" cy="3024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0" lIns="0" rIns="0" tIns="0"/>
            <a:lstStyle/>
            <a:p>
              <a:pPr>
                <a:lnSpc>
                  <a:spcPct val="100000"/>
                </a:lnSpc>
                <a:defRPr/>
              </a:pPr>
              <a:endParaRPr lang="es-ES" sz="28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Gill Sans"/>
                <a:sym charset="-122" panose="02000000000000000000" pitchFamily="2" typeface="字魂17号-萌趣果冻体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AFFB1E7-6F36-48E7-8D26-C67CE7BF8395}"/>
              </a:ext>
            </a:extLst>
          </p:cNvPr>
          <p:cNvGrpSpPr/>
          <p:nvPr/>
        </p:nvGrpSpPr>
        <p:grpSpPr>
          <a:xfrm>
            <a:off x="4242493" y="5204902"/>
            <a:ext cx="571427" cy="570707"/>
            <a:chOff x="3428507" y="4019095"/>
            <a:chExt cx="428625" cy="428030"/>
          </a:xfrm>
          <a:solidFill>
            <a:schemeClr val="bg1">
              <a:alpha val="35000"/>
            </a:schemeClr>
          </a:solidFill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6793D38-08BF-4699-920D-F2E1170D85A4}"/>
                </a:ext>
              </a:extLst>
            </p:cNvPr>
            <p:cNvSpPr/>
            <p:nvPr/>
          </p:nvSpPr>
          <p:spPr bwMode="auto">
            <a:xfrm>
              <a:off x="3428507" y="4019095"/>
              <a:ext cx="428625" cy="428030"/>
            </a:xfrm>
            <a:custGeom>
              <a:gdLst>
                <a:gd fmla="*/ 571500 w 21600" name="T0"/>
                <a:gd fmla="*/ 570707 h 21600" name="T1"/>
                <a:gd fmla="*/ 571500 w 21600" name="T2"/>
                <a:gd fmla="*/ 570707 h 21600" name="T3"/>
                <a:gd fmla="*/ 571500 w 21600" name="T4"/>
                <a:gd fmla="*/ 570707 h 21600" name="T5"/>
                <a:gd fmla="*/ 571500 w 21600" name="T6"/>
                <a:gd fmla="*/ 57070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lnTo>
                    <a:pt x="21599" y="108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endParaRPr>
            </a:p>
          </p:txBody>
        </p:sp>
        <p:sp>
          <p:nvSpPr>
            <p:cNvPr id="8" name="AutoShape 25">
              <a:extLst>
                <a:ext uri="{FF2B5EF4-FFF2-40B4-BE49-F238E27FC236}">
                  <a16:creationId xmlns:a16="http://schemas.microsoft.com/office/drawing/2014/main" id="{3A9BCFEE-7F8E-4155-9ED6-0D420C9EEB5A}"/>
                </a:ext>
              </a:extLst>
            </p:cNvPr>
            <p:cNvSpPr/>
            <p:nvPr/>
          </p:nvSpPr>
          <p:spPr bwMode="auto">
            <a:xfrm>
              <a:off x="3494586" y="4079817"/>
              <a:ext cx="302419" cy="30301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0" lIns="0" rIns="0" tIns="0"/>
            <a:lstStyle/>
            <a:p>
              <a:pPr>
                <a:lnSpc>
                  <a:spcPct val="100000"/>
                </a:lnSpc>
                <a:defRPr/>
              </a:pPr>
              <a:endParaRPr lang="es-ES" sz="28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Gill Sans"/>
                <a:sym charset="-122" panose="02000000000000000000" pitchFamily="2" typeface="字魂17号-萌趣果冻体"/>
              </a:endParaRPr>
            </a:p>
          </p:txBody>
        </p:sp>
      </p:grpSp>
      <p:sp>
        <p:nvSpPr>
          <p:cNvPr id="9" name="Line 31">
            <a:extLst>
              <a:ext uri="{FF2B5EF4-FFF2-40B4-BE49-F238E27FC236}">
                <a16:creationId xmlns:a16="http://schemas.microsoft.com/office/drawing/2014/main" id="{EDD90CDA-28EA-4931-8988-D0C4EEAA7B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2251" y="4784744"/>
            <a:ext cx="789760" cy="459979"/>
          </a:xfrm>
          <a:prstGeom prst="line">
            <a:avLst/>
          </a:prstGeom>
          <a:noFill/>
          <a:ln cap="flat" cmpd="sng" w="15875">
            <a:solidFill>
              <a:schemeClr val="bg1">
                <a:alpha val="35000"/>
              </a:schemeClr>
            </a:solidFill>
            <a:prstDash val="sysDash"/>
            <a:round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28572">
              <a:defRPr/>
            </a:pPr>
            <a:endParaRPr lang="es-ES" sz="7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224FA95-0700-4123-AA2C-865E14D556AD}"/>
              </a:ext>
            </a:extLst>
          </p:cNvPr>
          <p:cNvGrpSpPr/>
          <p:nvPr/>
        </p:nvGrpSpPr>
        <p:grpSpPr>
          <a:xfrm>
            <a:off x="8265091" y="3315891"/>
            <a:ext cx="570632" cy="570707"/>
            <a:chOff x="6445848" y="2602337"/>
            <a:chExt cx="428030" cy="428030"/>
          </a:xfrm>
          <a:solidFill>
            <a:schemeClr val="bg1">
              <a:alpha val="35000"/>
            </a:schemeClr>
          </a:solidFill>
        </p:grpSpPr>
        <p:sp>
          <p:nvSpPr>
            <p:cNvPr id="11" name="AutoShape 44">
              <a:extLst>
                <a:ext uri="{FF2B5EF4-FFF2-40B4-BE49-F238E27FC236}">
                  <a16:creationId xmlns:a16="http://schemas.microsoft.com/office/drawing/2014/main" id="{99532B47-00F4-4CA5-B363-FABADA947518}"/>
                </a:ext>
              </a:extLst>
            </p:cNvPr>
            <p:cNvSpPr/>
            <p:nvPr/>
          </p:nvSpPr>
          <p:spPr bwMode="auto">
            <a:xfrm>
              <a:off x="6445848" y="2602337"/>
              <a:ext cx="428030" cy="428030"/>
            </a:xfrm>
            <a:custGeom>
              <a:gdLst>
                <a:gd fmla="*/ 570707 w 21600" name="T0"/>
                <a:gd fmla="*/ 570706 h 21600" name="T1"/>
                <a:gd fmla="*/ 570707 w 21600" name="T2"/>
                <a:gd fmla="*/ 570706 h 21600" name="T3"/>
                <a:gd fmla="*/ 570707 w 21600" name="T4"/>
                <a:gd fmla="*/ 570706 h 21600" name="T5"/>
                <a:gd fmla="*/ 570707 w 21600" name="T6"/>
                <a:gd fmla="*/ 57070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lnTo>
                    <a:pt x="21599" y="108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endParaRPr>
            </a:p>
          </p:txBody>
        </p:sp>
        <p:sp>
          <p:nvSpPr>
            <p:cNvPr id="12" name="AutoShape 45">
              <a:extLst>
                <a:ext uri="{FF2B5EF4-FFF2-40B4-BE49-F238E27FC236}">
                  <a16:creationId xmlns:a16="http://schemas.microsoft.com/office/drawing/2014/main" id="{74601122-8EEE-4AED-9ED4-3CD005C91FF1}"/>
                </a:ext>
              </a:extLst>
            </p:cNvPr>
            <p:cNvSpPr/>
            <p:nvPr/>
          </p:nvSpPr>
          <p:spPr bwMode="auto">
            <a:xfrm>
              <a:off x="6510737" y="2663059"/>
              <a:ext cx="302419" cy="3024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0" lIns="0" rIns="0" tIns="0"/>
            <a:lstStyle/>
            <a:p>
              <a:pPr>
                <a:lnSpc>
                  <a:spcPct val="100000"/>
                </a:lnSpc>
                <a:defRPr/>
              </a:pPr>
              <a:endParaRPr lang="es-ES" sz="28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Gill Sans"/>
                <a:sym charset="-122" panose="02000000000000000000" pitchFamily="2" typeface="字魂17号-萌趣果冻体"/>
              </a:endParaRPr>
            </a:p>
          </p:txBody>
        </p:sp>
      </p:grpSp>
      <p:sp>
        <p:nvSpPr>
          <p:cNvPr id="13" name="Line 47">
            <a:extLst>
              <a:ext uri="{FF2B5EF4-FFF2-40B4-BE49-F238E27FC236}">
                <a16:creationId xmlns:a16="http://schemas.microsoft.com/office/drawing/2014/main" id="{01EE5BF5-0A95-462D-A1A1-4EF8DF471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0650" y="3584178"/>
            <a:ext cx="376983" cy="0"/>
          </a:xfrm>
          <a:prstGeom prst="line">
            <a:avLst/>
          </a:prstGeom>
          <a:noFill/>
          <a:ln cap="flat" cmpd="sng" w="15875">
            <a:solidFill>
              <a:schemeClr val="bg1">
                <a:alpha val="35000"/>
              </a:schemeClr>
            </a:solidFill>
            <a:prstDash val="sysDash"/>
            <a:round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28572">
              <a:defRPr/>
            </a:pPr>
            <a:endParaRPr lang="es-ES" sz="7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14" name="TextBox 89">
            <a:extLst>
              <a:ext uri="{FF2B5EF4-FFF2-40B4-BE49-F238E27FC236}">
                <a16:creationId xmlns:a16="http://schemas.microsoft.com/office/drawing/2014/main" id="{36DDE208-12EB-4A17-AF4B-A66CC072F43E}"/>
              </a:ext>
            </a:extLst>
          </p:cNvPr>
          <p:cNvSpPr txBox="1"/>
          <p:nvPr/>
        </p:nvSpPr>
        <p:spPr>
          <a:xfrm>
            <a:off x="1591710" y="3027636"/>
            <a:ext cx="172048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2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添加标题</a:t>
            </a:r>
          </a:p>
        </p:txBody>
      </p:sp>
      <p:sp>
        <p:nvSpPr>
          <p:cNvPr id="15" name="TextBox 90">
            <a:extLst>
              <a:ext uri="{FF2B5EF4-FFF2-40B4-BE49-F238E27FC236}">
                <a16:creationId xmlns:a16="http://schemas.microsoft.com/office/drawing/2014/main" id="{A22257DB-C368-4573-9379-6093E2F262E9}"/>
              </a:ext>
            </a:extLst>
          </p:cNvPr>
          <p:cNvSpPr txBox="1"/>
          <p:nvPr/>
        </p:nvSpPr>
        <p:spPr>
          <a:xfrm>
            <a:off x="1289488" y="3362317"/>
            <a:ext cx="207522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输入替换内容.输入替换内容.输入替换内容.输入替换内容.</a:t>
            </a:r>
          </a:p>
        </p:txBody>
      </p:sp>
      <p:sp>
        <p:nvSpPr>
          <p:cNvPr id="16" name="TextBox 91">
            <a:extLst>
              <a:ext uri="{FF2B5EF4-FFF2-40B4-BE49-F238E27FC236}">
                <a16:creationId xmlns:a16="http://schemas.microsoft.com/office/drawing/2014/main" id="{ADA05623-E8CF-4D64-BD00-E236635658C4}"/>
              </a:ext>
            </a:extLst>
          </p:cNvPr>
          <p:cNvSpPr txBox="1"/>
          <p:nvPr/>
        </p:nvSpPr>
        <p:spPr>
          <a:xfrm>
            <a:off x="2306717" y="5086509"/>
            <a:ext cx="172048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2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添加标题</a:t>
            </a:r>
          </a:p>
        </p:txBody>
      </p:sp>
      <p:sp>
        <p:nvSpPr>
          <p:cNvPr id="17" name="TextBox 92">
            <a:extLst>
              <a:ext uri="{FF2B5EF4-FFF2-40B4-BE49-F238E27FC236}">
                <a16:creationId xmlns:a16="http://schemas.microsoft.com/office/drawing/2014/main" id="{4C352CF9-63C4-4151-9438-294F8FE81C70}"/>
              </a:ext>
            </a:extLst>
          </p:cNvPr>
          <p:cNvSpPr txBox="1"/>
          <p:nvPr/>
        </p:nvSpPr>
        <p:spPr>
          <a:xfrm>
            <a:off x="2044411" y="5407396"/>
            <a:ext cx="207522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输入替换内容.输入替换内容.输入替换内容.输入替换内容.</a:t>
            </a:r>
          </a:p>
        </p:txBody>
      </p:sp>
      <p:sp>
        <p:nvSpPr>
          <p:cNvPr id="18" name="Line 31">
            <a:extLst>
              <a:ext uri="{FF2B5EF4-FFF2-40B4-BE49-F238E27FC236}">
                <a16:creationId xmlns:a16="http://schemas.microsoft.com/office/drawing/2014/main" id="{FCB6A578-5143-4446-BCFF-E6EEA6E7B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3819" y="4877714"/>
            <a:ext cx="673343" cy="408151"/>
          </a:xfrm>
          <a:prstGeom prst="line">
            <a:avLst/>
          </a:prstGeom>
          <a:noFill/>
          <a:ln cap="flat" cmpd="sng" w="15875">
            <a:solidFill>
              <a:schemeClr val="bg1">
                <a:alpha val="35000"/>
              </a:schemeClr>
            </a:solidFill>
            <a:prstDash val="sysDash"/>
            <a:round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28572">
              <a:defRPr/>
            </a:pPr>
            <a:endParaRPr lang="es-ES" sz="7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28743B1-A11B-413A-A656-375DC6E4E1F3}"/>
              </a:ext>
            </a:extLst>
          </p:cNvPr>
          <p:cNvGrpSpPr/>
          <p:nvPr/>
        </p:nvGrpSpPr>
        <p:grpSpPr>
          <a:xfrm>
            <a:off x="7471365" y="5227844"/>
            <a:ext cx="571427" cy="570707"/>
            <a:chOff x="5850476" y="4036302"/>
            <a:chExt cx="428625" cy="428030"/>
          </a:xfrm>
          <a:solidFill>
            <a:schemeClr val="bg1">
              <a:alpha val="35000"/>
            </a:schemeClr>
          </a:solidFill>
        </p:grpSpPr>
        <p:sp>
          <p:nvSpPr>
            <p:cNvPr id="20" name="AutoShape 24">
              <a:extLst>
                <a:ext uri="{FF2B5EF4-FFF2-40B4-BE49-F238E27FC236}">
                  <a16:creationId xmlns:a16="http://schemas.microsoft.com/office/drawing/2014/main" id="{A1688D5F-B1A3-4AFB-9CDE-F2F8594280E4}"/>
                </a:ext>
              </a:extLst>
            </p:cNvPr>
            <p:cNvSpPr/>
            <p:nvPr/>
          </p:nvSpPr>
          <p:spPr bwMode="auto">
            <a:xfrm>
              <a:off x="5850476" y="4036302"/>
              <a:ext cx="428625" cy="428030"/>
            </a:xfrm>
            <a:custGeom>
              <a:gdLst>
                <a:gd fmla="*/ 571500 w 21600" name="T0"/>
                <a:gd fmla="*/ 570707 h 21600" name="T1"/>
                <a:gd fmla="*/ 571500 w 21600" name="T2"/>
                <a:gd fmla="*/ 570707 h 21600" name="T3"/>
                <a:gd fmla="*/ 571500 w 21600" name="T4"/>
                <a:gd fmla="*/ 570707 h 21600" name="T5"/>
                <a:gd fmla="*/ 571500 w 21600" name="T6"/>
                <a:gd fmla="*/ 57070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lnTo>
                    <a:pt x="21599" y="108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endParaRPr>
            </a:p>
          </p:txBody>
        </p:sp>
        <p:sp>
          <p:nvSpPr>
            <p:cNvPr id="21" name="AutoShape 25">
              <a:extLst>
                <a:ext uri="{FF2B5EF4-FFF2-40B4-BE49-F238E27FC236}">
                  <a16:creationId xmlns:a16="http://schemas.microsoft.com/office/drawing/2014/main" id="{7920C685-9C39-49CA-9A11-A7B27224BB6C}"/>
                </a:ext>
              </a:extLst>
            </p:cNvPr>
            <p:cNvSpPr/>
            <p:nvPr/>
          </p:nvSpPr>
          <p:spPr bwMode="auto">
            <a:xfrm>
              <a:off x="5916555" y="4097024"/>
              <a:ext cx="302419" cy="30301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10800"/>
                  </a:moveTo>
                  <a:cubicBezTo>
                    <a:pt x="21599" y="16764"/>
                    <a:pt x="16764" y="21599"/>
                    <a:pt x="10800" y="21599"/>
                  </a:cubicBezTo>
                  <a:cubicBezTo>
                    <a:pt x="4835" y="21599"/>
                    <a:pt x="0" y="16764"/>
                    <a:pt x="0" y="10800"/>
                  </a:cubicBezTo>
                  <a:cubicBezTo>
                    <a:pt x="0" y="4835"/>
                    <a:pt x="4835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0" lIns="0" rIns="0" tIns="0"/>
            <a:lstStyle/>
            <a:p>
              <a:pPr>
                <a:lnSpc>
                  <a:spcPct val="100000"/>
                </a:lnSpc>
                <a:defRPr/>
              </a:pPr>
              <a:endParaRPr lang="es-ES" sz="28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Gill Sans"/>
                <a:sym charset="-122" panose="02000000000000000000" pitchFamily="2" typeface="字魂17号-萌趣果冻体"/>
              </a:endParaRPr>
            </a:p>
          </p:txBody>
        </p:sp>
      </p:grpSp>
      <p:sp>
        <p:nvSpPr>
          <p:cNvPr id="22" name="TextBox 98">
            <a:extLst>
              <a:ext uri="{FF2B5EF4-FFF2-40B4-BE49-F238E27FC236}">
                <a16:creationId xmlns:a16="http://schemas.microsoft.com/office/drawing/2014/main" id="{F9A6A30B-AEDF-4791-B6A2-F5E4BA3CA91C}"/>
              </a:ext>
            </a:extLst>
          </p:cNvPr>
          <p:cNvSpPr txBox="1"/>
          <p:nvPr/>
        </p:nvSpPr>
        <p:spPr>
          <a:xfrm>
            <a:off x="8113826" y="5083756"/>
            <a:ext cx="172048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添加标题</a:t>
            </a:r>
          </a:p>
        </p:txBody>
      </p:sp>
      <p:sp>
        <p:nvSpPr>
          <p:cNvPr id="23" name="TextBox 99">
            <a:extLst>
              <a:ext uri="{FF2B5EF4-FFF2-40B4-BE49-F238E27FC236}">
                <a16:creationId xmlns:a16="http://schemas.microsoft.com/office/drawing/2014/main" id="{CD152AC0-B877-44B0-9884-BB663F92D8A4}"/>
              </a:ext>
            </a:extLst>
          </p:cNvPr>
          <p:cNvSpPr txBox="1"/>
          <p:nvPr/>
        </p:nvSpPr>
        <p:spPr>
          <a:xfrm>
            <a:off x="8113826" y="5407396"/>
            <a:ext cx="207522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输入替换内容.输入替换内容.输入替换内容.输入替换内容.</a:t>
            </a:r>
          </a:p>
        </p:txBody>
      </p:sp>
      <p:sp>
        <p:nvSpPr>
          <p:cNvPr id="24" name="TextBox 100">
            <a:extLst>
              <a:ext uri="{FF2B5EF4-FFF2-40B4-BE49-F238E27FC236}">
                <a16:creationId xmlns:a16="http://schemas.microsoft.com/office/drawing/2014/main" id="{55B1560F-78E3-436F-B2BE-A50E3686DB2B}"/>
              </a:ext>
            </a:extLst>
          </p:cNvPr>
          <p:cNvSpPr txBox="1"/>
          <p:nvPr/>
        </p:nvSpPr>
        <p:spPr>
          <a:xfrm>
            <a:off x="8926494" y="3135360"/>
            <a:ext cx="172048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添加标题</a:t>
            </a:r>
          </a:p>
        </p:txBody>
      </p:sp>
      <p:sp>
        <p:nvSpPr>
          <p:cNvPr id="25" name="TextBox 101">
            <a:extLst>
              <a:ext uri="{FF2B5EF4-FFF2-40B4-BE49-F238E27FC236}">
                <a16:creationId xmlns:a16="http://schemas.microsoft.com/office/drawing/2014/main" id="{C5113EEE-B112-4296-9499-2C6CD04AD1C6}"/>
              </a:ext>
            </a:extLst>
          </p:cNvPr>
          <p:cNvSpPr txBox="1"/>
          <p:nvPr/>
        </p:nvSpPr>
        <p:spPr>
          <a:xfrm>
            <a:off x="8926493" y="3464695"/>
            <a:ext cx="207522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输入替换内容.输入替换内容.输入替换内容.输入替换内容.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34E9B61-1455-4C25-A110-A37406244B9C}"/>
              </a:ext>
            </a:extLst>
          </p:cNvPr>
          <p:cNvGrpSpPr/>
          <p:nvPr/>
        </p:nvGrpSpPr>
        <p:grpSpPr>
          <a:xfrm>
            <a:off x="4330588" y="3429000"/>
            <a:ext cx="3496411" cy="1387475"/>
            <a:chOff x="3494586" y="2687169"/>
            <a:chExt cx="2622649" cy="1040606"/>
          </a:xfrm>
        </p:grpSpPr>
        <p:sp>
          <p:nvSpPr>
            <p:cNvPr id="27" name="AutoShape 28">
              <a:extLst>
                <a:ext uri="{FF2B5EF4-FFF2-40B4-BE49-F238E27FC236}">
                  <a16:creationId xmlns:a16="http://schemas.microsoft.com/office/drawing/2014/main" id="{62B81C3F-2053-46A8-ADA0-8674F3E37C39}"/>
                </a:ext>
              </a:extLst>
            </p:cNvPr>
            <p:cNvSpPr/>
            <p:nvPr/>
          </p:nvSpPr>
          <p:spPr bwMode="auto">
            <a:xfrm>
              <a:off x="4410475" y="3635204"/>
              <a:ext cx="749498" cy="64294"/>
            </a:xfrm>
            <a:custGeom>
              <a:gdLst>
                <a:gd fmla="*/ 999331 w 21600" name="T0"/>
                <a:gd fmla="*/ 85721 h 21275" name="T1"/>
                <a:gd fmla="*/ 999331 w 21600" name="T2"/>
                <a:gd fmla="*/ 85721 h 21275" name="T3"/>
                <a:gd fmla="*/ 999331 w 21600" name="T4"/>
                <a:gd fmla="*/ 85721 h 21275" name="T5"/>
                <a:gd fmla="*/ 999331 w 21600" name="T6"/>
                <a:gd fmla="*/ 85721 h 2127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275" w="21600">
                  <a:moveTo>
                    <a:pt x="0" y="0"/>
                  </a:moveTo>
                  <a:cubicBezTo>
                    <a:pt x="3775" y="13687"/>
                    <a:pt x="7706" y="20851"/>
                    <a:pt x="11664" y="21257"/>
                  </a:cubicBezTo>
                  <a:cubicBezTo>
                    <a:pt x="15012" y="21599"/>
                    <a:pt x="18350" y="17101"/>
                    <a:pt x="21600" y="7866"/>
                  </a:cubicBezTo>
                </a:path>
              </a:pathLst>
            </a:custGeom>
            <a:noFill/>
            <a:ln cap="flat" cmpd="sng" w="101600">
              <a:solidFill>
                <a:schemeClr val="bg1">
                  <a:alpha val="35000"/>
                </a:schemeClr>
              </a:solidFill>
              <a:prstDash val="solid"/>
              <a:miter lim="0"/>
              <a:headEnd len="med" type="none" w="med"/>
              <a:tailEnd type="none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16D8241-74F7-42BD-AF41-6E4A84E6498E}"/>
                </a:ext>
              </a:extLst>
            </p:cNvPr>
            <p:cNvGrpSpPr/>
            <p:nvPr/>
          </p:nvGrpSpPr>
          <p:grpSpPr>
            <a:xfrm>
              <a:off x="5626698" y="2742831"/>
              <a:ext cx="490537" cy="693539"/>
              <a:chOff x="5626698" y="2742831"/>
              <a:chExt cx="490537" cy="693539"/>
            </a:xfrm>
          </p:grpSpPr>
          <p:sp>
            <p:nvSpPr>
              <p:cNvPr id="38" name="AutoShape 38">
                <a:extLst>
                  <a:ext uri="{FF2B5EF4-FFF2-40B4-BE49-F238E27FC236}">
                    <a16:creationId xmlns:a16="http://schemas.microsoft.com/office/drawing/2014/main" id="{62676BD8-D322-4895-A6F6-C98C0DCE6C4E}"/>
                  </a:ext>
                </a:extLst>
              </p:cNvPr>
              <p:cNvSpPr/>
              <p:nvPr/>
            </p:nvSpPr>
            <p:spPr bwMode="auto">
              <a:xfrm flipH="1" rot="172778">
                <a:off x="5626698" y="2788670"/>
                <a:ext cx="410766" cy="647700"/>
              </a:xfrm>
              <a:custGeom>
                <a:gdLst>
                  <a:gd fmla="*/ 547688 w 21600" name="T0"/>
                  <a:gd fmla="*/ 863600 h 21600" name="T1"/>
                  <a:gd fmla="*/ 547688 w 21600" name="T2"/>
                  <a:gd fmla="*/ 863600 h 21600" name="T3"/>
                  <a:gd fmla="*/ 547688 w 21600" name="T4"/>
                  <a:gd fmla="*/ 863600 h 21600" name="T5"/>
                  <a:gd fmla="*/ 547688 w 21600" name="T6"/>
                  <a:gd fmla="*/ 863600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cubicBezTo>
                      <a:pt x="1541" y="4059"/>
                      <a:pt x="4096" y="7943"/>
                      <a:pt x="7570" y="11508"/>
                    </a:cubicBezTo>
                    <a:cubicBezTo>
                      <a:pt x="11303" y="15340"/>
                      <a:pt x="16046" y="18752"/>
                      <a:pt x="21599" y="21600"/>
                    </a:cubicBezTo>
                  </a:path>
                </a:pathLst>
              </a:custGeom>
              <a:noFill/>
              <a:ln cap="flat" cmpd="sng" w="101600">
                <a:solidFill>
                  <a:schemeClr val="bg1">
                    <a:alpha val="35000"/>
                  </a:schemeClr>
                </a:solidFill>
                <a:prstDash val="solid"/>
                <a:miter lim="0"/>
                <a:headEnd type="oval"/>
                <a:tailEnd len="med" type="none" w="med"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>
                  <a:solidFill>
                    <a:schemeClr val="bg1"/>
                  </a:solidFill>
                  <a:latin charset="-122" panose="00000500000000000000" pitchFamily="2" typeface="字魂20号-石头体"/>
                  <a:ea charset="-122" panose="00000500000000000000" pitchFamily="2" typeface="字魂20号-石头体"/>
                  <a:sym charset="-122" panose="02000000000000000000" pitchFamily="2" typeface="字魂17号-萌趣果冻体"/>
                </a:endParaRPr>
              </a:p>
            </p:txBody>
          </p:sp>
          <p:sp>
            <p:nvSpPr>
              <p:cNvPr id="39" name="AutoShape 43">
                <a:extLst>
                  <a:ext uri="{FF2B5EF4-FFF2-40B4-BE49-F238E27FC236}">
                    <a16:creationId xmlns:a16="http://schemas.microsoft.com/office/drawing/2014/main" id="{B5FC733F-73F3-42A7-8A0E-F67BDD9D2B98}"/>
                  </a:ext>
                </a:extLst>
              </p:cNvPr>
              <p:cNvSpPr/>
              <p:nvPr/>
            </p:nvSpPr>
            <p:spPr bwMode="auto">
              <a:xfrm>
                <a:off x="5996387" y="2742831"/>
                <a:ext cx="120848" cy="120848"/>
              </a:xfrm>
              <a:custGeom>
                <a:gdLst>
                  <a:gd fmla="+- 0 10800 961" name="T0"/>
                  <a:gd fmla="*/ T0 w 19679" name="T1"/>
                  <a:gd fmla="+- 0 10800 961" name="T2"/>
                  <a:gd fmla="*/ 10800 h 19679" name="T3"/>
                  <a:gd fmla="+- 0 10800 961" name="T4"/>
                  <a:gd fmla="*/ T4 w 19679" name="T5"/>
                  <a:gd fmla="+- 0 10800 961" name="T6"/>
                  <a:gd fmla="*/ 10800 h 19679" name="T7"/>
                  <a:gd fmla="+- 0 10800 961" name="T8"/>
                  <a:gd fmla="*/ T8 w 19679" name="T9"/>
                  <a:gd fmla="+- 0 10800 961" name="T10"/>
                  <a:gd fmla="*/ 10800 h 19679" name="T11"/>
                  <a:gd fmla="+- 0 10800 961" name="T12"/>
                  <a:gd fmla="*/ T12 w 19679" name="T13"/>
                  <a:gd fmla="+- 0 10800 961" name="T14"/>
                  <a:gd fmla="*/ 10800 h 19679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 bIns="0" lIns="0" rIns="0" tIns="0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2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0000500000000000000" pitchFamily="2" typeface="字魂20号-石头体"/>
                  <a:ea charset="-122" panose="00000500000000000000" pitchFamily="2" typeface="字魂20号-石头体"/>
                  <a:cs charset="0" typeface="Gill Sans"/>
                  <a:sym charset="-122" panose="02000000000000000000" pitchFamily="2" typeface="字魂17号-萌趣果冻体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97EAF91-0878-422E-9829-59647DD2918D}"/>
                </a:ext>
              </a:extLst>
            </p:cNvPr>
            <p:cNvGrpSpPr/>
            <p:nvPr/>
          </p:nvGrpSpPr>
          <p:grpSpPr>
            <a:xfrm>
              <a:off x="3868144" y="3297663"/>
              <a:ext cx="707231" cy="425350"/>
              <a:chOff x="3868144" y="3297663"/>
              <a:chExt cx="707231" cy="425350"/>
            </a:xfrm>
          </p:grpSpPr>
          <p:sp>
            <p:nvSpPr>
              <p:cNvPr id="36" name="AutoShape 23">
                <a:extLst>
                  <a:ext uri="{FF2B5EF4-FFF2-40B4-BE49-F238E27FC236}">
                    <a16:creationId xmlns:a16="http://schemas.microsoft.com/office/drawing/2014/main" id="{11E1BF0E-D9DC-42B9-9E0B-85FF7C7EC1B5}"/>
                  </a:ext>
                </a:extLst>
              </p:cNvPr>
              <p:cNvSpPr/>
              <p:nvPr/>
            </p:nvSpPr>
            <p:spPr bwMode="auto">
              <a:xfrm>
                <a:off x="3868144" y="3297663"/>
                <a:ext cx="642938" cy="364926"/>
              </a:xfrm>
              <a:custGeom>
                <a:gdLst>
                  <a:gd fmla="*/ 857250 w 21600" name="T0"/>
                  <a:gd fmla="*/ 486568 h 21600" name="T1"/>
                  <a:gd fmla="*/ 857250 w 21600" name="T2"/>
                  <a:gd fmla="*/ 486568 h 21600" name="T3"/>
                  <a:gd fmla="*/ 857250 w 21600" name="T4"/>
                  <a:gd fmla="*/ 486568 h 21600" name="T5"/>
                  <a:gd fmla="*/ 857250 w 21600" name="T6"/>
                  <a:gd fmla="*/ 486568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cubicBezTo>
                      <a:pt x="2952" y="5171"/>
                      <a:pt x="6281" y="9632"/>
                      <a:pt x="9898" y="13266"/>
                    </a:cubicBezTo>
                    <a:cubicBezTo>
                      <a:pt x="13569" y="16954"/>
                      <a:pt x="17505" y="19757"/>
                      <a:pt x="21600" y="21599"/>
                    </a:cubicBezTo>
                  </a:path>
                </a:pathLst>
              </a:custGeom>
              <a:noFill/>
              <a:ln cap="flat" cmpd="sng" w="101600">
                <a:solidFill>
                  <a:schemeClr val="bg1">
                    <a:alpha val="35000"/>
                  </a:schemeClr>
                </a:solidFill>
                <a:prstDash val="solid"/>
                <a:miter lim="0"/>
                <a:headEnd len="med" type="none" w="med"/>
                <a:tailEnd type="oval"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>
                  <a:solidFill>
                    <a:schemeClr val="bg1"/>
                  </a:solidFill>
                  <a:latin charset="-122" panose="00000500000000000000" pitchFamily="2" typeface="字魂20号-石头体"/>
                  <a:ea charset="-122" panose="00000500000000000000" pitchFamily="2" typeface="字魂20号-石头体"/>
                  <a:sym charset="-122" panose="02000000000000000000" pitchFamily="2" typeface="字魂17号-萌趣果冻体"/>
                </a:endParaRPr>
              </a:p>
            </p:txBody>
          </p:sp>
          <p:sp>
            <p:nvSpPr>
              <p:cNvPr id="37" name="AutoShape 43">
                <a:extLst>
                  <a:ext uri="{FF2B5EF4-FFF2-40B4-BE49-F238E27FC236}">
                    <a16:creationId xmlns:a16="http://schemas.microsoft.com/office/drawing/2014/main" id="{564D3D0F-4098-4A29-9E18-70A94E851883}"/>
                  </a:ext>
                </a:extLst>
              </p:cNvPr>
              <p:cNvSpPr/>
              <p:nvPr/>
            </p:nvSpPr>
            <p:spPr bwMode="auto">
              <a:xfrm>
                <a:off x="4454527" y="3602165"/>
                <a:ext cx="120848" cy="120848"/>
              </a:xfrm>
              <a:custGeom>
                <a:gdLst>
                  <a:gd fmla="+- 0 10800 961" name="T0"/>
                  <a:gd fmla="*/ T0 w 19679" name="T1"/>
                  <a:gd fmla="+- 0 10800 961" name="T2"/>
                  <a:gd fmla="*/ 10800 h 19679" name="T3"/>
                  <a:gd fmla="+- 0 10800 961" name="T4"/>
                  <a:gd fmla="*/ T4 w 19679" name="T5"/>
                  <a:gd fmla="+- 0 10800 961" name="T6"/>
                  <a:gd fmla="*/ 10800 h 19679" name="T7"/>
                  <a:gd fmla="+- 0 10800 961" name="T8"/>
                  <a:gd fmla="*/ T8 w 19679" name="T9"/>
                  <a:gd fmla="+- 0 10800 961" name="T10"/>
                  <a:gd fmla="*/ 10800 h 19679" name="T11"/>
                  <a:gd fmla="+- 0 10800 961" name="T12"/>
                  <a:gd fmla="*/ T12 w 19679" name="T13"/>
                  <a:gd fmla="+- 0 10800 961" name="T14"/>
                  <a:gd fmla="*/ 10800 h 19679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 bIns="0" lIns="0" rIns="0" tIns="0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2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0000500000000000000" pitchFamily="2" typeface="字魂20号-石头体"/>
                  <a:ea charset="-122" panose="00000500000000000000" pitchFamily="2" typeface="字魂20号-石头体"/>
                  <a:cs charset="0" typeface="Gill Sans"/>
                  <a:sym charset="-122" panose="02000000000000000000" pitchFamily="2" typeface="字魂17号-萌趣果冻体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9585440-F0DB-448D-814C-EBB992434D3D}"/>
                </a:ext>
              </a:extLst>
            </p:cNvPr>
            <p:cNvGrpSpPr/>
            <p:nvPr/>
          </p:nvGrpSpPr>
          <p:grpSpPr>
            <a:xfrm>
              <a:off x="3494586" y="2687169"/>
              <a:ext cx="406301" cy="645617"/>
              <a:chOff x="3494586" y="2687169"/>
              <a:chExt cx="406301" cy="645617"/>
            </a:xfrm>
          </p:grpSpPr>
          <p:sp>
            <p:nvSpPr>
              <p:cNvPr id="34" name="AutoShape 18">
                <a:extLst>
                  <a:ext uri="{FF2B5EF4-FFF2-40B4-BE49-F238E27FC236}">
                    <a16:creationId xmlns:a16="http://schemas.microsoft.com/office/drawing/2014/main" id="{C6686CE9-66C9-4CAF-B432-B6D6451F8051}"/>
                  </a:ext>
                </a:extLst>
              </p:cNvPr>
              <p:cNvSpPr/>
              <p:nvPr/>
            </p:nvSpPr>
            <p:spPr bwMode="auto">
              <a:xfrm>
                <a:off x="3555010" y="2751166"/>
                <a:ext cx="345877" cy="581620"/>
              </a:xfrm>
              <a:custGeom>
                <a:gdLst>
                  <a:gd fmla="*/ 461169 w 21600" name="T0"/>
                  <a:gd fmla="*/ 775494 h 21600" name="T1"/>
                  <a:gd fmla="*/ 461169 w 21600" name="T2"/>
                  <a:gd fmla="*/ 775494 h 21600" name="T3"/>
                  <a:gd fmla="*/ 461169 w 21600" name="T4"/>
                  <a:gd fmla="*/ 775494 h 21600" name="T5"/>
                  <a:gd fmla="*/ 461169 w 21600" name="T6"/>
                  <a:gd fmla="*/ 775494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cubicBezTo>
                      <a:pt x="2057" y="4474"/>
                      <a:pt x="5213" y="8744"/>
                      <a:pt x="9365" y="12671"/>
                    </a:cubicBezTo>
                    <a:cubicBezTo>
                      <a:pt x="12814" y="15934"/>
                      <a:pt x="16923" y="18932"/>
                      <a:pt x="21600" y="21599"/>
                    </a:cubicBezTo>
                  </a:path>
                </a:pathLst>
              </a:custGeom>
              <a:noFill/>
              <a:ln cap="flat" cmpd="sng" w="101600">
                <a:solidFill>
                  <a:schemeClr val="bg1">
                    <a:alpha val="35000"/>
                  </a:schemeClr>
                </a:solidFill>
                <a:prstDash val="solid"/>
                <a:miter lim="0"/>
                <a:headEnd len="med" type="oval" w="med"/>
              </a:ln>
              <a:effectLst/>
              <a:extLs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>
                  <a:solidFill>
                    <a:schemeClr val="bg1"/>
                  </a:solidFill>
                  <a:latin charset="-122" panose="00000500000000000000" pitchFamily="2" typeface="字魂20号-石头体"/>
                  <a:ea charset="-122" panose="00000500000000000000" pitchFamily="2" typeface="字魂20号-石头体"/>
                  <a:sym charset="-122" panose="02000000000000000000" pitchFamily="2" typeface="字魂17号-萌趣果冻体"/>
                </a:endParaRPr>
              </a:p>
            </p:txBody>
          </p:sp>
          <p:sp>
            <p:nvSpPr>
              <p:cNvPr id="35" name="AutoShape 43">
                <a:extLst>
                  <a:ext uri="{FF2B5EF4-FFF2-40B4-BE49-F238E27FC236}">
                    <a16:creationId xmlns:a16="http://schemas.microsoft.com/office/drawing/2014/main" id="{EAA78C85-A664-451C-8681-74CA460B8A76}"/>
                  </a:ext>
                </a:extLst>
              </p:cNvPr>
              <p:cNvSpPr/>
              <p:nvPr/>
            </p:nvSpPr>
            <p:spPr bwMode="auto">
              <a:xfrm>
                <a:off x="3494586" y="2687169"/>
                <a:ext cx="120848" cy="120848"/>
              </a:xfrm>
              <a:custGeom>
                <a:gdLst>
                  <a:gd fmla="+- 0 10800 961" name="T0"/>
                  <a:gd fmla="*/ T0 w 19679" name="T1"/>
                  <a:gd fmla="+- 0 10800 961" name="T2"/>
                  <a:gd fmla="*/ 10800 h 19679" name="T3"/>
                  <a:gd fmla="+- 0 10800 961" name="T4"/>
                  <a:gd fmla="*/ T4 w 19679" name="T5"/>
                  <a:gd fmla="+- 0 10800 961" name="T6"/>
                  <a:gd fmla="*/ 10800 h 19679" name="T7"/>
                  <a:gd fmla="+- 0 10800 961" name="T8"/>
                  <a:gd fmla="*/ T8 w 19679" name="T9"/>
                  <a:gd fmla="+- 0 10800 961" name="T10"/>
                  <a:gd fmla="*/ 10800 h 19679" name="T11"/>
                  <a:gd fmla="+- 0 10800 961" name="T12"/>
                  <a:gd fmla="*/ T12 w 19679" name="T13"/>
                  <a:gd fmla="+- 0 10800 961" name="T14"/>
                  <a:gd fmla="*/ 10800 h 19679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 bIns="0" lIns="0" rIns="0" tIns="0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2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0000500000000000000" pitchFamily="2" typeface="字魂20号-石头体"/>
                  <a:ea charset="-122" panose="00000500000000000000" pitchFamily="2" typeface="字魂20号-石头体"/>
                  <a:cs charset="0" typeface="Gill Sans"/>
                  <a:sym charset="-122" panose="02000000000000000000" pitchFamily="2" typeface="字魂17号-萌趣果冻体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DF7A6327-CC81-43ED-82A2-673C5D68A4A8}"/>
                </a:ext>
              </a:extLst>
            </p:cNvPr>
            <p:cNvGrpSpPr/>
            <p:nvPr/>
          </p:nvGrpSpPr>
          <p:grpSpPr>
            <a:xfrm>
              <a:off x="5054304" y="3319094"/>
              <a:ext cx="702172" cy="408681"/>
              <a:chOff x="5054304" y="3319094"/>
              <a:chExt cx="702172" cy="408681"/>
            </a:xfrm>
          </p:grpSpPr>
          <p:sp>
            <p:nvSpPr>
              <p:cNvPr id="32" name="AutoShape 33">
                <a:extLst>
                  <a:ext uri="{FF2B5EF4-FFF2-40B4-BE49-F238E27FC236}">
                    <a16:creationId xmlns:a16="http://schemas.microsoft.com/office/drawing/2014/main" id="{5E0C2867-B496-4B3A-9492-46BB008BC1BE}"/>
                  </a:ext>
                </a:extLst>
              </p:cNvPr>
              <p:cNvSpPr/>
              <p:nvPr/>
            </p:nvSpPr>
            <p:spPr bwMode="auto">
              <a:xfrm flipV="1" rot="10627777">
                <a:off x="5101037" y="3319094"/>
                <a:ext cx="655439" cy="333970"/>
              </a:xfrm>
              <a:custGeom>
                <a:gdLst>
                  <a:gd fmla="*/ 873919 w 21600" name="T0"/>
                  <a:gd fmla="*/ 445293 h 21600" name="T1"/>
                  <a:gd fmla="*/ 873919 w 21600" name="T2"/>
                  <a:gd fmla="*/ 445293 h 21600" name="T3"/>
                  <a:gd fmla="*/ 873919 w 21600" name="T4"/>
                  <a:gd fmla="*/ 445293 h 21600" name="T5"/>
                  <a:gd fmla="*/ 873919 w 21600" name="T6"/>
                  <a:gd fmla="*/ 445293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cubicBezTo>
                      <a:pt x="2132" y="3949"/>
                      <a:pt x="4452" y="7455"/>
                      <a:pt x="6927" y="10463"/>
                    </a:cubicBezTo>
                    <a:cubicBezTo>
                      <a:pt x="11450" y="15964"/>
                      <a:pt x="16422" y="19738"/>
                      <a:pt x="21599" y="21600"/>
                    </a:cubicBezTo>
                  </a:path>
                </a:pathLst>
              </a:custGeom>
              <a:noFill/>
              <a:ln cap="flat" cmpd="sng" w="101600">
                <a:solidFill>
                  <a:schemeClr val="bg1">
                    <a:alpha val="35000"/>
                  </a:schemeClr>
                </a:solidFill>
                <a:prstDash val="solid"/>
                <a:miter lim="0"/>
                <a:tailEnd len="med" type="oval" w="med"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>
                  <a:solidFill>
                    <a:schemeClr val="bg1"/>
                  </a:solidFill>
                  <a:latin charset="-122" panose="00000500000000000000" pitchFamily="2" typeface="字魂20号-石头体"/>
                  <a:ea charset="-122" panose="00000500000000000000" pitchFamily="2" typeface="字魂20号-石头体"/>
                  <a:sym charset="-122" panose="02000000000000000000" pitchFamily="2" typeface="字魂17号-萌趣果冻体"/>
                </a:endParaRPr>
              </a:p>
            </p:txBody>
          </p:sp>
          <p:sp>
            <p:nvSpPr>
              <p:cNvPr id="33" name="AutoShape 43">
                <a:extLst>
                  <a:ext uri="{FF2B5EF4-FFF2-40B4-BE49-F238E27FC236}">
                    <a16:creationId xmlns:a16="http://schemas.microsoft.com/office/drawing/2014/main" id="{E65664A1-A1AA-43A8-9A3D-A8AB19B3013E}"/>
                  </a:ext>
                </a:extLst>
              </p:cNvPr>
              <p:cNvSpPr/>
              <p:nvPr/>
            </p:nvSpPr>
            <p:spPr bwMode="auto">
              <a:xfrm>
                <a:off x="5054304" y="3606927"/>
                <a:ext cx="120848" cy="120848"/>
              </a:xfrm>
              <a:custGeom>
                <a:gdLst>
                  <a:gd fmla="+- 0 10800 961" name="T0"/>
                  <a:gd fmla="*/ T0 w 19679" name="T1"/>
                  <a:gd fmla="+- 0 10800 961" name="T2"/>
                  <a:gd fmla="*/ 10800 h 19679" name="T3"/>
                  <a:gd fmla="+- 0 10800 961" name="T4"/>
                  <a:gd fmla="*/ T4 w 19679" name="T5"/>
                  <a:gd fmla="+- 0 10800 961" name="T6"/>
                  <a:gd fmla="*/ 10800 h 19679" name="T7"/>
                  <a:gd fmla="+- 0 10800 961" name="T8"/>
                  <a:gd fmla="*/ T8 w 19679" name="T9"/>
                  <a:gd fmla="+- 0 10800 961" name="T10"/>
                  <a:gd fmla="*/ 10800 h 19679" name="T11"/>
                  <a:gd fmla="+- 0 10800 961" name="T12"/>
                  <a:gd fmla="*/ T12 w 19679" name="T13"/>
                  <a:gd fmla="+- 0 10800 961" name="T14"/>
                  <a:gd fmla="*/ 10800 h 19679" name="T15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 bIns="0" lIns="0" rIns="0" tIns="0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2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0000500000000000000" pitchFamily="2" typeface="字魂20号-石头体"/>
                  <a:ea charset="-122" panose="00000500000000000000" pitchFamily="2" typeface="字魂20号-石头体"/>
                  <a:cs charset="0" typeface="Gill Sans"/>
                  <a:sym charset="-122" panose="02000000000000000000" pitchFamily="2" typeface="字魂17号-萌趣果冻体"/>
                </a:endParaRPr>
              </a:p>
            </p:txBody>
          </p:sp>
        </p:grpSp>
      </p:grpSp>
      <p:sp>
        <p:nvSpPr>
          <p:cNvPr id="40" name="Line 47">
            <a:extLst>
              <a:ext uri="{FF2B5EF4-FFF2-40B4-BE49-F238E27FC236}">
                <a16:creationId xmlns:a16="http://schemas.microsoft.com/office/drawing/2014/main" id="{877D61FC-4AFC-4F12-9FEB-330CCD1239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7201" y="3531830"/>
            <a:ext cx="261321" cy="3639"/>
          </a:xfrm>
          <a:prstGeom prst="line">
            <a:avLst/>
          </a:prstGeom>
          <a:noFill/>
          <a:ln cap="flat" cmpd="sng" w="15875">
            <a:solidFill>
              <a:schemeClr val="bg1">
                <a:alpha val="35000"/>
              </a:schemeClr>
            </a:solidFill>
            <a:prstDash val="sysDash"/>
            <a:round/>
            <a:tailEnd len="med" type="oval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28572">
              <a:defRPr/>
            </a:pPr>
            <a:endParaRPr lang="es-ES" sz="7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DC97832C-5780-4230-A93E-422E72048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540" r="89492" t="11498"/>
          <a:stretch>
            <a:fillRect/>
          </a:stretch>
        </p:blipFill>
        <p:spPr>
          <a:xfrm>
            <a:off x="4720341" y="1421862"/>
            <a:ext cx="2828090" cy="3087878"/>
          </a:xfrm>
          <a:prstGeom prst="rect">
            <a:avLst/>
          </a:prstGeom>
        </p:spPr>
      </p:pic>
    </p:spTree>
    <p:extLst>
      <p:ext uri="{BB962C8B-B14F-4D97-AF65-F5344CB8AC3E}">
        <p14:creationId val="797512906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3"/>
      <p:bldP grpId="0" spid="18"/>
      <p:bldP grpId="0" spid="4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ïsḷiďé">
            <a:extLst>
              <a:ext uri="{FF2B5EF4-FFF2-40B4-BE49-F238E27FC236}">
                <a16:creationId xmlns:a16="http://schemas.microsoft.com/office/drawing/2014/main" id="{2B706AD8-1912-4D51-BF12-D711DE3C9501}"/>
              </a:ext>
            </a:extLst>
          </p:cNvPr>
          <p:cNvSpPr/>
          <p:nvPr/>
        </p:nvSpPr>
        <p:spPr>
          <a:xfrm>
            <a:off x="6045175" y="1430778"/>
            <a:ext cx="45719" cy="3996444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sp>
        <p:nvSpPr>
          <p:cNvPr id="26" name="ïslíḑe">
            <a:extLst>
              <a:ext uri="{FF2B5EF4-FFF2-40B4-BE49-F238E27FC236}">
                <a16:creationId xmlns:a16="http://schemas.microsoft.com/office/drawing/2014/main" id="{F44C9052-E0F3-426F-AE87-8D8D64B77561}"/>
              </a:ext>
            </a:extLst>
          </p:cNvPr>
          <p:cNvSpPr/>
          <p:nvPr/>
        </p:nvSpPr>
        <p:spPr>
          <a:xfrm rot="16200000">
            <a:off x="4387720" y="1541178"/>
            <a:ext cx="1234483" cy="1212728"/>
          </a:xfrm>
          <a:prstGeom prst="round2DiagRect">
            <a:avLst>
              <a:gd fmla="val 50000" name="adj1"/>
              <a:gd fmla="val 0" name="adj2"/>
            </a:avLst>
          </a:prstGeom>
          <a:noFill/>
          <a:ln w="28575"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sp>
        <p:nvSpPr>
          <p:cNvPr id="27" name="íṥḷíḍê">
            <a:extLst>
              <a:ext uri="{FF2B5EF4-FFF2-40B4-BE49-F238E27FC236}">
                <a16:creationId xmlns:a16="http://schemas.microsoft.com/office/drawing/2014/main" id="{5AD71E39-85B6-4577-9F3F-CA2142C5686E}"/>
              </a:ext>
            </a:extLst>
          </p:cNvPr>
          <p:cNvSpPr/>
          <p:nvPr/>
        </p:nvSpPr>
        <p:spPr>
          <a:xfrm rot="16200000">
            <a:off x="4498952" y="1638188"/>
            <a:ext cx="1034918" cy="1016679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sp>
        <p:nvSpPr>
          <p:cNvPr id="28" name="î$ḻíďè">
            <a:extLst>
              <a:ext uri="{FF2B5EF4-FFF2-40B4-BE49-F238E27FC236}">
                <a16:creationId xmlns:a16="http://schemas.microsoft.com/office/drawing/2014/main" id="{87D36F62-9C8F-4C6F-8F7E-44D32235A0CD}"/>
              </a:ext>
            </a:extLst>
          </p:cNvPr>
          <p:cNvSpPr/>
          <p:nvPr/>
        </p:nvSpPr>
        <p:spPr bwMode="auto">
          <a:xfrm>
            <a:off x="4833326" y="1866413"/>
            <a:ext cx="393853" cy="579957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sp>
        <p:nvSpPr>
          <p:cNvPr id="24" name="iṩ1ïďé">
            <a:extLst>
              <a:ext uri="{FF2B5EF4-FFF2-40B4-BE49-F238E27FC236}">
                <a16:creationId xmlns:a16="http://schemas.microsoft.com/office/drawing/2014/main" id="{0BE51B6A-8E81-487A-A89F-1029E7EA4B80}"/>
              </a:ext>
            </a:extLst>
          </p:cNvPr>
          <p:cNvSpPr txBox="1"/>
          <p:nvPr/>
        </p:nvSpPr>
        <p:spPr>
          <a:xfrm>
            <a:off x="1671295" y="1824789"/>
            <a:ext cx="2639700" cy="1025774"/>
          </a:xfrm>
          <a:prstGeom prst="rect">
            <a:avLst/>
          </a:prstGeom>
          <a:noFill/>
        </p:spPr>
        <p:txBody>
          <a:bodyPr anchor="t" anchorCtr="0" bIns="45720" lIns="91440" rIns="91440" tIns="45720" wrap="square">
            <a:no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支持文本。当你复制粘贴时，选择“只保留文本”选项。 支持文本。当你复制粘贴时，选择“只保留文本”选项。</a:t>
            </a:r>
          </a:p>
        </p:txBody>
      </p:sp>
      <p:sp>
        <p:nvSpPr>
          <p:cNvPr id="25" name="ïṡ1ide">
            <a:extLst>
              <a:ext uri="{FF2B5EF4-FFF2-40B4-BE49-F238E27FC236}">
                <a16:creationId xmlns:a16="http://schemas.microsoft.com/office/drawing/2014/main" id="{9910299F-B9BF-441A-9336-A567D89F78BF}"/>
              </a:ext>
            </a:extLst>
          </p:cNvPr>
          <p:cNvSpPr/>
          <p:nvPr/>
        </p:nvSpPr>
        <p:spPr>
          <a:xfrm>
            <a:off x="1671294" y="1467485"/>
            <a:ext cx="2639700" cy="323165"/>
          </a:xfrm>
          <a:prstGeom prst="rect">
            <a:avLst/>
          </a:prstGeom>
        </p:spPr>
        <p:txBody>
          <a:bodyPr anchor="b" anchorCtr="0" bIns="45720" lIns="91440" rIns="91440" tIns="45720" wrap="square">
            <a:noAutofit/>
          </a:bodyPr>
          <a:lstStyle/>
          <a:p>
            <a:pPr algn="r"/>
            <a:r>
              <a:rPr altLang="zh-CN" b="1" lang="en-US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Text here</a:t>
            </a:r>
          </a:p>
        </p:txBody>
      </p:sp>
      <p:sp>
        <p:nvSpPr>
          <p:cNvPr id="19" name="isḻïḋê">
            <a:extLst>
              <a:ext uri="{FF2B5EF4-FFF2-40B4-BE49-F238E27FC236}">
                <a16:creationId xmlns:a16="http://schemas.microsoft.com/office/drawing/2014/main" id="{5FE5D2AE-EE1C-4062-8B9F-8EAE532E4726}"/>
              </a:ext>
            </a:extLst>
          </p:cNvPr>
          <p:cNvSpPr/>
          <p:nvPr/>
        </p:nvSpPr>
        <p:spPr>
          <a:xfrm rot="16200000">
            <a:off x="6529103" y="2861441"/>
            <a:ext cx="1234483" cy="1212728"/>
          </a:xfrm>
          <a:prstGeom prst="round2DiagRect">
            <a:avLst>
              <a:gd fmla="val 50000" name="adj1"/>
              <a:gd fmla="val 0" name="adj2"/>
            </a:avLst>
          </a:prstGeom>
          <a:noFill/>
          <a:ln w="28575"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sp>
        <p:nvSpPr>
          <p:cNvPr id="20" name="í$ḷîḋè">
            <a:extLst>
              <a:ext uri="{FF2B5EF4-FFF2-40B4-BE49-F238E27FC236}">
                <a16:creationId xmlns:a16="http://schemas.microsoft.com/office/drawing/2014/main" id="{56ADB420-F2B5-4A62-96C3-6A1D92369DEF}"/>
              </a:ext>
            </a:extLst>
          </p:cNvPr>
          <p:cNvSpPr/>
          <p:nvPr/>
        </p:nvSpPr>
        <p:spPr>
          <a:xfrm rot="16200000">
            <a:off x="6640335" y="2958451"/>
            <a:ext cx="1034918" cy="1016679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sp>
        <p:nvSpPr>
          <p:cNvPr id="21" name="ïšlîḋé">
            <a:extLst>
              <a:ext uri="{FF2B5EF4-FFF2-40B4-BE49-F238E27FC236}">
                <a16:creationId xmlns:a16="http://schemas.microsoft.com/office/drawing/2014/main" id="{A727C5D0-337A-4A3D-AF76-8D22154068C2}"/>
              </a:ext>
            </a:extLst>
          </p:cNvPr>
          <p:cNvSpPr/>
          <p:nvPr/>
        </p:nvSpPr>
        <p:spPr bwMode="auto">
          <a:xfrm flipH="1">
            <a:off x="6964628" y="3158303"/>
            <a:ext cx="353336" cy="594499"/>
          </a:xfrm>
          <a:custGeom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b="b" l="0" r="r" t="0"/>
            <a:pathLst>
              <a:path h="49" w="28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sp>
        <p:nvSpPr>
          <p:cNvPr id="12" name="iṡľîḋè">
            <a:extLst>
              <a:ext uri="{FF2B5EF4-FFF2-40B4-BE49-F238E27FC236}">
                <a16:creationId xmlns:a16="http://schemas.microsoft.com/office/drawing/2014/main" id="{411274B0-5F30-4970-B62C-6B7C29DEC0B2}"/>
              </a:ext>
            </a:extLst>
          </p:cNvPr>
          <p:cNvSpPr/>
          <p:nvPr/>
        </p:nvSpPr>
        <p:spPr>
          <a:xfrm rot="16200000">
            <a:off x="4432126" y="4105557"/>
            <a:ext cx="1189683" cy="1168717"/>
          </a:xfrm>
          <a:prstGeom prst="round2DiagRect">
            <a:avLst>
              <a:gd fmla="val 50000" name="adj1"/>
              <a:gd fmla="val 0" name="adj2"/>
            </a:avLst>
          </a:prstGeom>
          <a:noFill/>
          <a:ln w="28575"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sp>
        <p:nvSpPr>
          <p:cNvPr id="13" name="iṣḻiďê">
            <a:extLst>
              <a:ext uri="{FF2B5EF4-FFF2-40B4-BE49-F238E27FC236}">
                <a16:creationId xmlns:a16="http://schemas.microsoft.com/office/drawing/2014/main" id="{1D7B7934-0699-4798-BA38-73E5B53985A4}"/>
              </a:ext>
            </a:extLst>
          </p:cNvPr>
          <p:cNvSpPr/>
          <p:nvPr/>
        </p:nvSpPr>
        <p:spPr>
          <a:xfrm rot="16200000">
            <a:off x="4539322" y="4199047"/>
            <a:ext cx="997360" cy="979782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sp>
        <p:nvSpPr>
          <p:cNvPr id="14" name="îṣlîde">
            <a:extLst>
              <a:ext uri="{FF2B5EF4-FFF2-40B4-BE49-F238E27FC236}">
                <a16:creationId xmlns:a16="http://schemas.microsoft.com/office/drawing/2014/main" id="{1B803CDB-CA30-465A-8D69-3EE1A9083AE8}"/>
              </a:ext>
            </a:extLst>
          </p:cNvPr>
          <p:cNvSpPr/>
          <p:nvPr/>
        </p:nvSpPr>
        <p:spPr bwMode="auto">
          <a:xfrm flipV="1" rot="10800000">
            <a:off x="4790489" y="4416903"/>
            <a:ext cx="444440" cy="482637"/>
          </a:xfrm>
          <a:custGeom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b="b" l="0" r="r" t="0"/>
            <a:pathLst>
              <a:path h="64" w="59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sp>
        <p:nvSpPr>
          <p:cNvPr id="22" name="iṩ1ïďé">
            <a:extLst>
              <a:ext uri="{FF2B5EF4-FFF2-40B4-BE49-F238E27FC236}">
                <a16:creationId xmlns:a16="http://schemas.microsoft.com/office/drawing/2014/main" id="{FDBDB79F-C35C-4810-9651-D2F207578959}"/>
              </a:ext>
            </a:extLst>
          </p:cNvPr>
          <p:cNvSpPr txBox="1"/>
          <p:nvPr/>
        </p:nvSpPr>
        <p:spPr>
          <a:xfrm>
            <a:off x="1671295" y="4386654"/>
            <a:ext cx="2639700" cy="1025774"/>
          </a:xfrm>
          <a:prstGeom prst="rect">
            <a:avLst/>
          </a:prstGeom>
          <a:noFill/>
        </p:spPr>
        <p:txBody>
          <a:bodyPr anchor="t" anchorCtr="0" bIns="45720" lIns="91440" rIns="91440" tIns="45720" wrap="square">
            <a:no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支持文本。当你复制粘贴时，选择“只保留文本”选项。 支持文本。当你复制粘贴时，选择“只保留文本”选项。</a:t>
            </a:r>
          </a:p>
        </p:txBody>
      </p:sp>
      <p:sp>
        <p:nvSpPr>
          <p:cNvPr id="23" name="ïṡ1ide">
            <a:extLst>
              <a:ext uri="{FF2B5EF4-FFF2-40B4-BE49-F238E27FC236}">
                <a16:creationId xmlns:a16="http://schemas.microsoft.com/office/drawing/2014/main" id="{BCA8333C-30F8-44A9-B14D-FA5D25683C18}"/>
              </a:ext>
            </a:extLst>
          </p:cNvPr>
          <p:cNvSpPr/>
          <p:nvPr/>
        </p:nvSpPr>
        <p:spPr>
          <a:xfrm>
            <a:off x="1671294" y="4029350"/>
            <a:ext cx="2639700" cy="323165"/>
          </a:xfrm>
          <a:prstGeom prst="rect">
            <a:avLst/>
          </a:prstGeom>
        </p:spPr>
        <p:txBody>
          <a:bodyPr anchor="b" anchorCtr="0" bIns="45720" lIns="91440" rIns="91440" tIns="45720" wrap="square">
            <a:noAutofit/>
          </a:bodyPr>
          <a:lstStyle/>
          <a:p>
            <a:pPr algn="r"/>
            <a:r>
              <a:rPr altLang="zh-CN" b="1" lang="en-US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Text here</a:t>
            </a:r>
          </a:p>
        </p:txBody>
      </p:sp>
      <p:sp>
        <p:nvSpPr>
          <p:cNvPr id="29" name="iṩ1ïďé">
            <a:extLst>
              <a:ext uri="{FF2B5EF4-FFF2-40B4-BE49-F238E27FC236}">
                <a16:creationId xmlns:a16="http://schemas.microsoft.com/office/drawing/2014/main" id="{37D69B4E-2A8A-4533-A89F-CDE516957D10}"/>
              </a:ext>
            </a:extLst>
          </p:cNvPr>
          <p:cNvSpPr txBox="1"/>
          <p:nvPr/>
        </p:nvSpPr>
        <p:spPr>
          <a:xfrm>
            <a:off x="7881006" y="3128745"/>
            <a:ext cx="2639700" cy="1025774"/>
          </a:xfrm>
          <a:prstGeom prst="rect">
            <a:avLst/>
          </a:prstGeom>
          <a:noFill/>
        </p:spPr>
        <p:txBody>
          <a:bodyPr anchor="t" anchorCtr="0" bIns="45720" lIns="91440" rIns="91440" tIns="45720" wrap="square">
            <a:no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支持文本。当你复制粘贴时，选择“只保留文本”选项。 支持文本。当你复制粘贴时，选择“只保留文本”选项。</a:t>
            </a:r>
          </a:p>
        </p:txBody>
      </p:sp>
      <p:sp>
        <p:nvSpPr>
          <p:cNvPr id="30" name="ïṡ1ide">
            <a:extLst>
              <a:ext uri="{FF2B5EF4-FFF2-40B4-BE49-F238E27FC236}">
                <a16:creationId xmlns:a16="http://schemas.microsoft.com/office/drawing/2014/main" id="{D269862C-B342-45DB-8EF4-4BA9A6B55004}"/>
              </a:ext>
            </a:extLst>
          </p:cNvPr>
          <p:cNvSpPr/>
          <p:nvPr/>
        </p:nvSpPr>
        <p:spPr>
          <a:xfrm>
            <a:off x="7881005" y="2771441"/>
            <a:ext cx="2639700" cy="323165"/>
          </a:xfrm>
          <a:prstGeom prst="rect">
            <a:avLst/>
          </a:prstGeom>
        </p:spPr>
        <p:txBody>
          <a:bodyPr anchor="b" anchorCtr="0" bIns="45720" lIns="91440" rIns="91440" tIns="45720" wrap="square">
            <a:no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Text here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7877A05-BF39-4D91-B815-663509F43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9852" r="85556" t="38913"/>
          <a:stretch>
            <a:fillRect/>
          </a:stretch>
        </p:blipFill>
        <p:spPr>
          <a:xfrm flipH="1">
            <a:off x="10892218" y="1582601"/>
            <a:ext cx="1296874" cy="493625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37B2908-F1CC-4BC3-908C-886D84217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67018" r="3085" t="64405"/>
          <a:stretch>
            <a:fillRect/>
          </a:stretch>
        </p:blipFill>
        <p:spPr>
          <a:xfrm>
            <a:off x="6851764" y="4374728"/>
            <a:ext cx="5083405" cy="2483271"/>
          </a:xfrm>
          <a:prstGeom prst="rect">
            <a:avLst/>
          </a:prstGeom>
        </p:spPr>
      </p:pic>
    </p:spTree>
    <p:extLst>
      <p:ext uri="{BB962C8B-B14F-4D97-AF65-F5344CB8AC3E}">
        <p14:creationId val="43648681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6"/>
      <p:bldP grpId="0" spid="27"/>
      <p:bldP grpId="0" spid="28"/>
      <p:bldP grpId="0" spid="24"/>
      <p:bldP grpId="0" spid="25"/>
      <p:bldP grpId="0" spid="19"/>
      <p:bldP grpId="0" spid="20"/>
      <p:bldP grpId="0" spid="21"/>
      <p:bldP grpId="0" spid="12"/>
      <p:bldP grpId="0" spid="13"/>
      <p:bldP grpId="0" spid="14"/>
      <p:bldP grpId="0" spid="22"/>
      <p:bldP grpId="0" spid="23"/>
      <p:bldP grpId="0" spid="29"/>
      <p:bldP grpId="0" spid="3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4823CA5-E394-49DE-87CE-292C740CD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72F56BB-4444-4686-AA89-A16D14D8A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8954"/>
          <a:stretch>
            <a:fillRect/>
          </a:stretch>
        </p:blipFill>
        <p:spPr>
          <a:xfrm flipH="1">
            <a:off x="4138893" y="0"/>
            <a:ext cx="805688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FFE88C-31B6-4067-A58A-26C0BB9E6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67018" r="3085" t="64405"/>
          <a:stretch>
            <a:fillRect/>
          </a:stretch>
        </p:blipFill>
        <p:spPr>
          <a:xfrm flipH="1">
            <a:off x="-139258" y="4003040"/>
            <a:ext cx="5844275" cy="28549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66952C5-EFCF-4109-AA2D-9789B5E5F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411" r="67081" t="5905"/>
          <a:stretch>
            <a:fillRect/>
          </a:stretch>
        </p:blipFill>
        <p:spPr>
          <a:xfrm>
            <a:off x="5936509" y="1"/>
            <a:ext cx="6347407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E5E3AAB-E139-4CB6-B1BA-322D88EDF390}"/>
              </a:ext>
            </a:extLst>
          </p:cNvPr>
          <p:cNvSpPr txBox="1"/>
          <p:nvPr/>
        </p:nvSpPr>
        <p:spPr>
          <a:xfrm>
            <a:off x="1284864" y="1213670"/>
            <a:ext cx="5476567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PART 03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5C94E6-A00A-47CD-9373-6FC73462D435}"/>
              </a:ext>
            </a:extLst>
          </p:cNvPr>
          <p:cNvSpPr txBox="1"/>
          <p:nvPr/>
        </p:nvSpPr>
        <p:spPr>
          <a:xfrm>
            <a:off x="1284864" y="2306277"/>
            <a:ext cx="5476567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梦幻太空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2D21A9-C813-429D-A45B-B8F59D3C2ECD}"/>
              </a:ext>
            </a:extLst>
          </p:cNvPr>
          <p:cNvSpPr txBox="1"/>
          <p:nvPr/>
        </p:nvSpPr>
        <p:spPr>
          <a:xfrm>
            <a:off x="1284865" y="3519947"/>
            <a:ext cx="419739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eaLnBrk="0"/>
            <a:r>
              <a:rPr altLang="zh-CN" cap="none" lang="en-US" sz="1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eaLnBrk="0"/>
            <a:endParaRPr altLang="zh-CN" cap="none" lang="en-US" sz="10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  <a:p>
            <a:pPr eaLnBrk="0"/>
            <a:r>
              <a:rPr altLang="zh-CN" cap="none" lang="en-US" sz="1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Nunc viverra imperdiet enim. Fusce est. Vivamus a tellus.</a:t>
            </a:r>
          </a:p>
        </p:txBody>
      </p:sp>
    </p:spTree>
    <p:extLst>
      <p:ext uri="{BB962C8B-B14F-4D97-AF65-F5344CB8AC3E}">
        <p14:creationId val="379825887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61">
            <a:extLst>
              <a:ext uri="{FF2B5EF4-FFF2-40B4-BE49-F238E27FC236}">
                <a16:creationId xmlns:a16="http://schemas.microsoft.com/office/drawing/2014/main" id="{BA764387-53BC-4BCD-8CF1-A7917697F55C}"/>
              </a:ext>
            </a:extLst>
          </p:cNvPr>
          <p:cNvSpPr txBox="1"/>
          <p:nvPr/>
        </p:nvSpPr>
        <p:spPr>
          <a:xfrm>
            <a:off x="6467629" y="1534160"/>
            <a:ext cx="2717850" cy="7010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defTabSz="6095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cs"/>
                <a:sym charset="-122" panose="02020400000000000000" pitchFamily="18" typeface="思源宋体"/>
              </a:rPr>
              <a:t>Your text goes here</a:t>
            </a:r>
          </a:p>
        </p:txBody>
      </p:sp>
      <p:sp>
        <p:nvSpPr>
          <p:cNvPr id="3" name="Rectangle 62">
            <a:extLst>
              <a:ext uri="{FF2B5EF4-FFF2-40B4-BE49-F238E27FC236}">
                <a16:creationId xmlns:a16="http://schemas.microsoft.com/office/drawing/2014/main" id="{CDA12941-FA05-4A2B-A4E6-4B254EF906A8}"/>
              </a:ext>
            </a:extLst>
          </p:cNvPr>
          <p:cNvSpPr/>
          <p:nvPr/>
        </p:nvSpPr>
        <p:spPr>
          <a:xfrm>
            <a:off x="6467628" y="2038827"/>
            <a:ext cx="4495338" cy="9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此部分内容作为文字排版占位显示（建议使用主题字体）如需更改请在（设置形状格式）菜单下（文本选项）中调整</a:t>
            </a:r>
          </a:p>
          <a:p>
            <a:pPr>
              <a:lnSpc>
                <a:spcPct val="120000"/>
              </a:lnSpc>
            </a:pPr>
            <a:endParaRPr altLang="en-US" lang="zh-CN" sz="12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如需更改请在（设置形状格式）菜单下（文本选项）中调整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DCC53641-E7AE-48F9-8342-EC1FFE41728B}"/>
              </a:ext>
            </a:extLst>
          </p:cNvPr>
          <p:cNvSpPr/>
          <p:nvPr/>
        </p:nvSpPr>
        <p:spPr>
          <a:xfrm>
            <a:off x="6467630" y="3189737"/>
            <a:ext cx="3854733" cy="1213959"/>
          </a:xfrm>
          <a:prstGeom prst="roundRect">
            <a:avLst>
              <a:gd fmla="val 5304" name="adj"/>
            </a:avLst>
          </a:prstGeom>
          <a:solidFill>
            <a:schemeClr val="bg1">
              <a:alpha val="35000"/>
            </a:schemeClr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5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-122" panose="00000500000000000000" pitchFamily="2" typeface="字魂20号-石头体"/>
              <a:ea charset="-122" panose="00000500000000000000" pitchFamily="2" typeface="字魂20号-石头体"/>
              <a:cs typeface="+mn-cs"/>
              <a:sym charset="-122" panose="02020400000000000000" pitchFamily="18" typeface="思源宋体"/>
            </a:endParaRPr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id="{ADD3C625-E7F4-4F30-92F6-92C90473AB44}"/>
              </a:ext>
            </a:extLst>
          </p:cNvPr>
          <p:cNvSpPr/>
          <p:nvPr/>
        </p:nvSpPr>
        <p:spPr>
          <a:xfrm>
            <a:off x="9341983" y="3448758"/>
            <a:ext cx="982582" cy="954938"/>
          </a:xfrm>
          <a:custGeom>
            <a:gdLst>
              <a:gd fmla="*/ 1104900 w 1136884" name="connsiteX0"/>
              <a:gd fmla="*/ 0 h 1104900" name="connsiteY0"/>
              <a:gd fmla="*/ 1136884 w 1136884" name="connsiteX1"/>
              <a:gd fmla="*/ 1615 h 1104900" name="connsiteY1"/>
              <a:gd fmla="*/ 1136884 w 1136884" name="connsiteX2"/>
              <a:gd fmla="*/ 1025122 h 1104900" name="connsiteY2"/>
              <a:gd fmla="*/ 1057106 w 1136884" name="connsiteX3"/>
              <a:gd fmla="*/ 1104900 h 1104900" name="connsiteY3"/>
              <a:gd fmla="*/ 0 w 1136884" name="connsiteX4"/>
              <a:gd fmla="*/ 1104900 h 1104900" name="connsiteY4"/>
              <a:gd fmla="*/ 1104900 w 1136884" name="connsiteX5"/>
              <a:gd fmla="*/ 0 h 11049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104900" w="1136884">
                <a:moveTo>
                  <a:pt x="1104900" y="0"/>
                </a:moveTo>
                <a:lnTo>
                  <a:pt x="1136884" y="1615"/>
                </a:lnTo>
                <a:lnTo>
                  <a:pt x="1136884" y="1025122"/>
                </a:lnTo>
                <a:cubicBezTo>
                  <a:pt x="1136884" y="1069182"/>
                  <a:pt x="1101166" y="1104900"/>
                  <a:pt x="1057106" y="1104900"/>
                </a:cubicBezTo>
                <a:lnTo>
                  <a:pt x="0" y="1104900"/>
                </a:ln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5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-122" panose="00000500000000000000" pitchFamily="2" typeface="字魂20号-石头体"/>
              <a:ea charset="-122" panose="00000500000000000000" pitchFamily="2" typeface="字魂20号-石头体"/>
              <a:cs typeface="+mn-cs"/>
              <a:sym charset="-122" panose="02020400000000000000" pitchFamily="18" typeface="思源宋体"/>
            </a:endParaRPr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1FCC081B-504A-44FB-9090-CC2B551B8785}"/>
              </a:ext>
            </a:extLst>
          </p:cNvPr>
          <p:cNvGrpSpPr/>
          <p:nvPr/>
        </p:nvGrpSpPr>
        <p:grpSpPr>
          <a:xfrm>
            <a:off x="6797672" y="3498885"/>
            <a:ext cx="2214269" cy="636777"/>
            <a:chOff x="1864928" y="3020859"/>
            <a:chExt cx="2214269" cy="636777"/>
          </a:xfrm>
        </p:grpSpPr>
        <p:sp>
          <p:nvSpPr>
            <p:cNvPr id="7" name="Rectangle 33">
              <a:extLst>
                <a:ext uri="{FF2B5EF4-FFF2-40B4-BE49-F238E27FC236}">
                  <a16:creationId xmlns:a16="http://schemas.microsoft.com/office/drawing/2014/main" id="{FB6125E7-1F76-42B9-9B4A-4508B42A4E4F}"/>
                </a:ext>
              </a:extLst>
            </p:cNvPr>
            <p:cNvSpPr/>
            <p:nvPr/>
          </p:nvSpPr>
          <p:spPr>
            <a:xfrm>
              <a:off x="1864927" y="3359413"/>
              <a:ext cx="2214269" cy="32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60957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charset="0" panose="020b0502040204020203" pitchFamily="34" typeface="Segoe UI Light"/>
                  <a:sym charset="-122" panose="02020400000000000000" pitchFamily="18" typeface="思源宋体"/>
                </a:rPr>
                <a:t>点击添加标题文字</a:t>
              </a:r>
            </a:p>
          </p:txBody>
        </p:sp>
        <p:sp>
          <p:nvSpPr>
            <p:cNvPr id="8" name="TextBox 34">
              <a:extLst>
                <a:ext uri="{FF2B5EF4-FFF2-40B4-BE49-F238E27FC236}">
                  <a16:creationId xmlns:a16="http://schemas.microsoft.com/office/drawing/2014/main" id="{1FFB9959-CC6B-47B7-83C8-181BA2961568}"/>
                </a:ext>
              </a:extLst>
            </p:cNvPr>
            <p:cNvSpPr txBox="1"/>
            <p:nvPr/>
          </p:nvSpPr>
          <p:spPr>
            <a:xfrm>
              <a:off x="1864927" y="3020859"/>
              <a:ext cx="1498462" cy="335280"/>
            </a:xfrm>
            <a:prstGeom prst="rect">
              <a:avLst/>
            </a:prstGeom>
            <a:noFill/>
          </p:spPr>
          <p:txBody>
            <a:bodyPr anchor="t" rtlCol="0" wrap="square">
              <a:spAutoFit/>
            </a:bodyPr>
            <a:lstStyle/>
            <a:p>
              <a:pPr algn="l" defTabSz="6095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US" noProof="0" normalizeH="0" spc="0" strike="noStrike" sz="16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cs"/>
                  <a:sym charset="-122" panose="02020400000000000000" pitchFamily="18" typeface="思源宋体"/>
                </a:rPr>
                <a:t>Project 01</a:t>
              </a:r>
            </a:p>
          </p:txBody>
        </p:sp>
      </p:grpSp>
      <p:sp>
        <p:nvSpPr>
          <p:cNvPr id="9" name="Freeform 103">
            <a:extLst>
              <a:ext uri="{FF2B5EF4-FFF2-40B4-BE49-F238E27FC236}">
                <a16:creationId xmlns:a16="http://schemas.microsoft.com/office/drawing/2014/main" id="{937DAF33-5EBD-458A-9641-CA5653D22704}"/>
              </a:ext>
            </a:extLst>
          </p:cNvPr>
          <p:cNvSpPr>
            <a:spLocks noEditPoints="1"/>
          </p:cNvSpPr>
          <p:nvPr/>
        </p:nvSpPr>
        <p:spPr bwMode="auto">
          <a:xfrm>
            <a:off x="9765073" y="3859656"/>
            <a:ext cx="383292" cy="457260"/>
          </a:xfrm>
          <a:custGeom>
            <a:gdLst>
              <a:gd fmla="*/ 191 w 192" name="T0"/>
              <a:gd fmla="*/ 94 h 228" name="T1"/>
              <a:gd fmla="*/ 176 w 192" name="T2"/>
              <a:gd fmla="*/ 77 h 228" name="T3"/>
              <a:gd fmla="*/ 120 w 192" name="T4"/>
              <a:gd fmla="*/ 20 h 228" name="T5"/>
              <a:gd fmla="*/ 92 w 192" name="T6"/>
              <a:gd fmla="*/ 1 h 228" name="T7"/>
              <a:gd fmla="*/ 16 w 192" name="T8"/>
              <a:gd fmla="*/ 20 h 228" name="T9"/>
              <a:gd fmla="*/ 2 w 192" name="T10"/>
              <a:gd fmla="*/ 91 h 228" name="T11"/>
              <a:gd fmla="*/ 0 w 192" name="T12"/>
              <a:gd fmla="*/ 95 h 228" name="T13"/>
              <a:gd fmla="*/ 18 w 192" name="T14"/>
              <a:gd fmla="*/ 228 h 228" name="T15"/>
              <a:gd fmla="*/ 192 w 192" name="T16"/>
              <a:gd fmla="*/ 211 h 228" name="T17"/>
              <a:gd fmla="*/ 192 w 192" name="T18"/>
              <a:gd fmla="*/ 94 h 228" name="T19"/>
              <a:gd fmla="*/ 108 w 192" name="T20"/>
              <a:gd fmla="*/ 20 h 228" name="T21"/>
              <a:gd fmla="*/ 96 w 192" name="T22"/>
              <a:gd fmla="*/ 9 h 228" name="T23"/>
              <a:gd fmla="*/ 168 w 192" name="T24"/>
              <a:gd fmla="*/ 28 h 228" name="T25"/>
              <a:gd fmla="*/ 96 w 192" name="T26"/>
              <a:gd fmla="*/ 186 h 228" name="T27"/>
              <a:gd fmla="*/ 24 w 192" name="T28"/>
              <a:gd fmla="*/ 28 h 228" name="T29"/>
              <a:gd fmla="*/ 16 w 192" name="T30"/>
              <a:gd fmla="*/ 88 h 228" name="T31"/>
              <a:gd fmla="*/ 8 w 192" name="T32"/>
              <a:gd fmla="*/ 98 h 228" name="T33"/>
              <a:gd fmla="*/ 8 w 192" name="T34"/>
              <a:gd fmla="*/ 97 h 228" name="T35"/>
              <a:gd fmla="*/ 8 w 192" name="T36"/>
              <a:gd fmla="*/ 110 h 228" name="T37"/>
              <a:gd fmla="*/ 10 w 192" name="T38"/>
              <a:gd fmla="*/ 216 h 228" name="T39"/>
              <a:gd fmla="*/ 174 w 192" name="T40"/>
              <a:gd fmla="*/ 220 h 228" name="T41"/>
              <a:gd fmla="*/ 17 w 192" name="T42"/>
              <a:gd fmla="*/ 220 h 228" name="T43"/>
              <a:gd fmla="*/ 92 w 192" name="T44"/>
              <a:gd fmla="*/ 193 h 228" name="T45"/>
              <a:gd fmla="*/ 96 w 192" name="T46"/>
              <a:gd fmla="*/ 194 h 228" name="T47"/>
              <a:gd fmla="*/ 100 w 192" name="T48"/>
              <a:gd fmla="*/ 193 h 228" name="T49"/>
              <a:gd fmla="*/ 175 w 192" name="T50"/>
              <a:gd fmla="*/ 220 h 228" name="T51"/>
              <a:gd fmla="*/ 184 w 192" name="T52"/>
              <a:gd fmla="*/ 211 h 228" name="T53"/>
              <a:gd fmla="*/ 130 w 192" name="T54"/>
              <a:gd fmla="*/ 164 h 228" name="T55"/>
              <a:gd fmla="*/ 184 w 192" name="T56"/>
              <a:gd fmla="*/ 211 h 228" name="T57"/>
              <a:gd fmla="*/ 176 w 192" name="T58"/>
              <a:gd fmla="*/ 106 h 228" name="T59"/>
              <a:gd fmla="*/ 184 w 192" name="T60"/>
              <a:gd fmla="*/ 97 h 228" name="T61"/>
              <a:gd fmla="*/ 80 w 192" name="T62"/>
              <a:gd fmla="*/ 52 h 228" name="T63"/>
              <a:gd fmla="*/ 116 w 192" name="T64"/>
              <a:gd fmla="*/ 48 h 228" name="T65"/>
              <a:gd fmla="*/ 80 w 192" name="T66"/>
              <a:gd fmla="*/ 44 h 228" name="T67"/>
              <a:gd fmla="*/ 80 w 192" name="T68"/>
              <a:gd fmla="*/ 52 h 228" name="T69"/>
              <a:gd fmla="*/ 140 w 192" name="T70"/>
              <a:gd fmla="*/ 80 h 228" name="T71"/>
              <a:gd fmla="*/ 140 w 192" name="T72"/>
              <a:gd fmla="*/ 72 h 228" name="T73"/>
              <a:gd fmla="*/ 48 w 192" name="T74"/>
              <a:gd fmla="*/ 76 h 228" name="T75"/>
              <a:gd fmla="*/ 144 w 192" name="T76"/>
              <a:gd fmla="*/ 104 h 228" name="T77"/>
              <a:gd fmla="*/ 52 w 192" name="T78"/>
              <a:gd fmla="*/ 100 h 228" name="T79"/>
              <a:gd fmla="*/ 52 w 192" name="T80"/>
              <a:gd fmla="*/ 108 h 228" name="T81"/>
              <a:gd fmla="*/ 144 w 192" name="T82"/>
              <a:gd fmla="*/ 104 h 228" name="T83"/>
              <a:gd fmla="*/ 132 w 192" name="T84"/>
              <a:gd fmla="*/ 128 h 228" name="T85"/>
              <a:gd fmla="*/ 56 w 192" name="T86"/>
              <a:gd fmla="*/ 132 h 228" name="T87"/>
              <a:gd fmla="*/ 132 w 192" name="T88"/>
              <a:gd fmla="*/ 136 h 22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228" w="192">
                <a:moveTo>
                  <a:pt x="192" y="94"/>
                </a:moveTo>
                <a:cubicBezTo>
                  <a:pt x="191" y="94"/>
                  <a:pt x="191" y="94"/>
                  <a:pt x="191" y="94"/>
                </a:cubicBezTo>
                <a:cubicBezTo>
                  <a:pt x="191" y="93"/>
                  <a:pt x="191" y="92"/>
                  <a:pt x="190" y="91"/>
                </a:cubicBezTo>
                <a:cubicBezTo>
                  <a:pt x="176" y="77"/>
                  <a:pt x="176" y="77"/>
                  <a:pt x="176" y="77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00" y="1"/>
                  <a:pt x="100" y="1"/>
                  <a:pt x="100" y="1"/>
                </a:cubicBezTo>
                <a:cubicBezTo>
                  <a:pt x="98" y="0"/>
                  <a:pt x="94" y="0"/>
                  <a:pt x="92" y="1"/>
                </a:cubicBezTo>
                <a:cubicBezTo>
                  <a:pt x="72" y="20"/>
                  <a:pt x="72" y="20"/>
                  <a:pt x="72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77"/>
                  <a:pt x="16" y="77"/>
                  <a:pt x="16" y="77"/>
                </a:cubicBezTo>
                <a:cubicBezTo>
                  <a:pt x="2" y="91"/>
                  <a:pt x="2" y="91"/>
                  <a:pt x="2" y="91"/>
                </a:cubicBezTo>
                <a:cubicBezTo>
                  <a:pt x="1" y="93"/>
                  <a:pt x="0" y="94"/>
                  <a:pt x="1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20"/>
                  <a:pt x="8" y="228"/>
                  <a:pt x="18" y="228"/>
                </a:cubicBezTo>
                <a:cubicBezTo>
                  <a:pt x="174" y="228"/>
                  <a:pt x="174" y="228"/>
                  <a:pt x="174" y="228"/>
                </a:cubicBezTo>
                <a:cubicBezTo>
                  <a:pt x="184" y="228"/>
                  <a:pt x="192" y="220"/>
                  <a:pt x="192" y="211"/>
                </a:cubicBezTo>
                <a:cubicBezTo>
                  <a:pt x="192" y="94"/>
                  <a:pt x="192" y="94"/>
                  <a:pt x="192" y="94"/>
                </a:cubicBezTo>
                <a:cubicBezTo>
                  <a:pt x="192" y="94"/>
                  <a:pt x="192" y="94"/>
                  <a:pt x="192" y="94"/>
                </a:cubicBezTo>
                <a:close/>
                <a:moveTo>
                  <a:pt x="96" y="9"/>
                </a:moveTo>
                <a:cubicBezTo>
                  <a:pt x="108" y="20"/>
                  <a:pt x="108" y="20"/>
                  <a:pt x="108" y="20"/>
                </a:cubicBezTo>
                <a:cubicBezTo>
                  <a:pt x="84" y="20"/>
                  <a:pt x="84" y="20"/>
                  <a:pt x="84" y="20"/>
                </a:cubicBezTo>
                <a:lnTo>
                  <a:pt x="96" y="9"/>
                </a:lnTo>
                <a:close/>
                <a:moveTo>
                  <a:pt x="24" y="28"/>
                </a:moveTo>
                <a:cubicBezTo>
                  <a:pt x="168" y="28"/>
                  <a:pt x="168" y="28"/>
                  <a:pt x="168" y="28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96" y="186"/>
                  <a:pt x="96" y="186"/>
                  <a:pt x="96" y="186"/>
                </a:cubicBezTo>
                <a:cubicBezTo>
                  <a:pt x="24" y="114"/>
                  <a:pt x="24" y="114"/>
                  <a:pt x="24" y="114"/>
                </a:cubicBezTo>
                <a:lnTo>
                  <a:pt x="24" y="28"/>
                </a:lnTo>
                <a:close/>
                <a:moveTo>
                  <a:pt x="8" y="97"/>
                </a:moveTo>
                <a:cubicBezTo>
                  <a:pt x="16" y="88"/>
                  <a:pt x="16" y="88"/>
                  <a:pt x="16" y="88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lose/>
                <a:moveTo>
                  <a:pt x="8" y="211"/>
                </a:moveTo>
                <a:cubicBezTo>
                  <a:pt x="8" y="110"/>
                  <a:pt x="8" y="110"/>
                  <a:pt x="8" y="110"/>
                </a:cubicBezTo>
                <a:cubicBezTo>
                  <a:pt x="62" y="164"/>
                  <a:pt x="62" y="164"/>
                  <a:pt x="62" y="164"/>
                </a:cubicBezTo>
                <a:cubicBezTo>
                  <a:pt x="10" y="216"/>
                  <a:pt x="10" y="216"/>
                  <a:pt x="10" y="216"/>
                </a:cubicBezTo>
                <a:cubicBezTo>
                  <a:pt x="9" y="214"/>
                  <a:pt x="8" y="213"/>
                  <a:pt x="8" y="211"/>
                </a:cubicBezTo>
                <a:close/>
                <a:moveTo>
                  <a:pt x="174" y="220"/>
                </a:moveTo>
                <a:cubicBezTo>
                  <a:pt x="18" y="220"/>
                  <a:pt x="18" y="220"/>
                  <a:pt x="18" y="220"/>
                </a:cubicBezTo>
                <a:cubicBezTo>
                  <a:pt x="17" y="220"/>
                  <a:pt x="17" y="220"/>
                  <a:pt x="17" y="220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92" y="193"/>
                  <a:pt x="92" y="193"/>
                  <a:pt x="92" y="193"/>
                </a:cubicBezTo>
                <a:cubicBezTo>
                  <a:pt x="93" y="194"/>
                  <a:pt x="94" y="194"/>
                  <a:pt x="95" y="194"/>
                </a:cubicBezTo>
                <a:cubicBezTo>
                  <a:pt x="95" y="194"/>
                  <a:pt x="96" y="194"/>
                  <a:pt x="96" y="194"/>
                </a:cubicBezTo>
                <a:cubicBezTo>
                  <a:pt x="96" y="194"/>
                  <a:pt x="96" y="194"/>
                  <a:pt x="97" y="194"/>
                </a:cubicBezTo>
                <a:cubicBezTo>
                  <a:pt x="98" y="194"/>
                  <a:pt x="99" y="194"/>
                  <a:pt x="100" y="193"/>
                </a:cubicBezTo>
                <a:cubicBezTo>
                  <a:pt x="124" y="169"/>
                  <a:pt x="124" y="169"/>
                  <a:pt x="124" y="169"/>
                </a:cubicBezTo>
                <a:cubicBezTo>
                  <a:pt x="175" y="220"/>
                  <a:pt x="175" y="220"/>
                  <a:pt x="175" y="220"/>
                </a:cubicBezTo>
                <a:cubicBezTo>
                  <a:pt x="175" y="220"/>
                  <a:pt x="175" y="220"/>
                  <a:pt x="174" y="220"/>
                </a:cubicBezTo>
                <a:close/>
                <a:moveTo>
                  <a:pt x="184" y="211"/>
                </a:moveTo>
                <a:cubicBezTo>
                  <a:pt x="184" y="213"/>
                  <a:pt x="183" y="214"/>
                  <a:pt x="182" y="216"/>
                </a:cubicBezTo>
                <a:cubicBezTo>
                  <a:pt x="130" y="164"/>
                  <a:pt x="130" y="164"/>
                  <a:pt x="130" y="164"/>
                </a:cubicBezTo>
                <a:cubicBezTo>
                  <a:pt x="184" y="109"/>
                  <a:pt x="184" y="109"/>
                  <a:pt x="184" y="109"/>
                </a:cubicBezTo>
                <a:lnTo>
                  <a:pt x="184" y="211"/>
                </a:lnTo>
                <a:close/>
                <a:moveTo>
                  <a:pt x="184" y="98"/>
                </a:moveTo>
                <a:cubicBezTo>
                  <a:pt x="176" y="106"/>
                  <a:pt x="176" y="106"/>
                  <a:pt x="176" y="106"/>
                </a:cubicBezTo>
                <a:cubicBezTo>
                  <a:pt x="176" y="89"/>
                  <a:pt x="176" y="89"/>
                  <a:pt x="176" y="89"/>
                </a:cubicBezTo>
                <a:cubicBezTo>
                  <a:pt x="184" y="97"/>
                  <a:pt x="184" y="97"/>
                  <a:pt x="184" y="97"/>
                </a:cubicBezTo>
                <a:lnTo>
                  <a:pt x="184" y="98"/>
                </a:lnTo>
                <a:close/>
                <a:moveTo>
                  <a:pt x="80" y="52"/>
                </a:moveTo>
                <a:cubicBezTo>
                  <a:pt x="112" y="52"/>
                  <a:pt x="112" y="52"/>
                  <a:pt x="112" y="52"/>
                </a:cubicBezTo>
                <a:cubicBezTo>
                  <a:pt x="114" y="52"/>
                  <a:pt x="116" y="50"/>
                  <a:pt x="116" y="48"/>
                </a:cubicBezTo>
                <a:cubicBezTo>
                  <a:pt x="116" y="46"/>
                  <a:pt x="114" y="44"/>
                  <a:pt x="112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78" y="44"/>
                  <a:pt x="76" y="46"/>
                  <a:pt x="76" y="48"/>
                </a:cubicBezTo>
                <a:cubicBezTo>
                  <a:pt x="76" y="50"/>
                  <a:pt x="78" y="52"/>
                  <a:pt x="80" y="52"/>
                </a:cubicBezTo>
                <a:close/>
                <a:moveTo>
                  <a:pt x="52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2" y="80"/>
                  <a:pt x="144" y="78"/>
                  <a:pt x="144" y="76"/>
                </a:cubicBezTo>
                <a:cubicBezTo>
                  <a:pt x="144" y="74"/>
                  <a:pt x="142" y="72"/>
                  <a:pt x="140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0" y="72"/>
                  <a:pt x="48" y="74"/>
                  <a:pt x="48" y="76"/>
                </a:cubicBezTo>
                <a:cubicBezTo>
                  <a:pt x="48" y="78"/>
                  <a:pt x="50" y="80"/>
                  <a:pt x="52" y="80"/>
                </a:cubicBezTo>
                <a:close/>
                <a:moveTo>
                  <a:pt x="144" y="104"/>
                </a:moveTo>
                <a:cubicBezTo>
                  <a:pt x="144" y="102"/>
                  <a:pt x="142" y="100"/>
                  <a:pt x="140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0" y="100"/>
                  <a:pt x="48" y="102"/>
                  <a:pt x="48" y="104"/>
                </a:cubicBezTo>
                <a:cubicBezTo>
                  <a:pt x="48" y="106"/>
                  <a:pt x="50" y="108"/>
                  <a:pt x="52" y="108"/>
                </a:cubicBezTo>
                <a:cubicBezTo>
                  <a:pt x="140" y="108"/>
                  <a:pt x="140" y="108"/>
                  <a:pt x="140" y="108"/>
                </a:cubicBezTo>
                <a:cubicBezTo>
                  <a:pt x="142" y="108"/>
                  <a:pt x="144" y="106"/>
                  <a:pt x="144" y="104"/>
                </a:cubicBezTo>
                <a:close/>
                <a:moveTo>
                  <a:pt x="136" y="132"/>
                </a:moveTo>
                <a:cubicBezTo>
                  <a:pt x="136" y="130"/>
                  <a:pt x="134" y="128"/>
                  <a:pt x="132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58" y="128"/>
                  <a:pt x="56" y="130"/>
                  <a:pt x="56" y="132"/>
                </a:cubicBezTo>
                <a:cubicBezTo>
                  <a:pt x="56" y="135"/>
                  <a:pt x="58" y="136"/>
                  <a:pt x="60" y="136"/>
                </a:cubicBezTo>
                <a:cubicBezTo>
                  <a:pt x="132" y="136"/>
                  <a:pt x="132" y="136"/>
                  <a:pt x="132" y="136"/>
                </a:cubicBezTo>
                <a:cubicBezTo>
                  <a:pt x="134" y="136"/>
                  <a:pt x="136" y="134"/>
                  <a:pt x="136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6095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-122" panose="00000500000000000000" pitchFamily="2" typeface="字魂20号-石头体"/>
              <a:ea charset="-122" panose="00000500000000000000" pitchFamily="2" typeface="字魂20号-石头体"/>
              <a:cs typeface="+mn-cs"/>
              <a:sym charset="-122" panose="02020400000000000000" pitchFamily="18" typeface="思源宋体"/>
            </a:endParaRPr>
          </a:p>
        </p:txBody>
      </p:sp>
      <p:sp>
        <p:nvSpPr>
          <p:cNvPr id="10" name="Rounded Rectangle 41">
            <a:extLst>
              <a:ext uri="{FF2B5EF4-FFF2-40B4-BE49-F238E27FC236}">
                <a16:creationId xmlns:a16="http://schemas.microsoft.com/office/drawing/2014/main" id="{33C87529-D657-4C25-9C3B-5C5F7DAA7C92}"/>
              </a:ext>
            </a:extLst>
          </p:cNvPr>
          <p:cNvSpPr/>
          <p:nvPr/>
        </p:nvSpPr>
        <p:spPr>
          <a:xfrm>
            <a:off x="6467630" y="4626402"/>
            <a:ext cx="3854733" cy="1213959"/>
          </a:xfrm>
          <a:prstGeom prst="roundRect">
            <a:avLst>
              <a:gd fmla="val 5304" name="adj"/>
            </a:avLst>
          </a:prstGeom>
          <a:solidFill>
            <a:schemeClr val="bg1">
              <a:alpha val="35000"/>
            </a:schemeClr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5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-122" panose="00000500000000000000" pitchFamily="2" typeface="字魂20号-石头体"/>
              <a:ea charset="-122" panose="00000500000000000000" pitchFamily="2" typeface="字魂20号-石头体"/>
              <a:cs typeface="+mn-cs"/>
              <a:sym charset="-122" panose="02020400000000000000" pitchFamily="18" typeface="思源宋体"/>
            </a:endParaRPr>
          </a:p>
        </p:txBody>
      </p:sp>
      <p:sp>
        <p:nvSpPr>
          <p:cNvPr id="11" name="Freeform 42">
            <a:extLst>
              <a:ext uri="{FF2B5EF4-FFF2-40B4-BE49-F238E27FC236}">
                <a16:creationId xmlns:a16="http://schemas.microsoft.com/office/drawing/2014/main" id="{C01FDCE6-01D3-4F01-8921-D9C8F5D34529}"/>
              </a:ext>
            </a:extLst>
          </p:cNvPr>
          <p:cNvSpPr/>
          <p:nvPr/>
        </p:nvSpPr>
        <p:spPr>
          <a:xfrm>
            <a:off x="9341983" y="4885423"/>
            <a:ext cx="982582" cy="954938"/>
          </a:xfrm>
          <a:custGeom>
            <a:gdLst>
              <a:gd fmla="*/ 1104900 w 1136884" name="connsiteX0"/>
              <a:gd fmla="*/ 0 h 1104900" name="connsiteY0"/>
              <a:gd fmla="*/ 1136884 w 1136884" name="connsiteX1"/>
              <a:gd fmla="*/ 1615 h 1104900" name="connsiteY1"/>
              <a:gd fmla="*/ 1136884 w 1136884" name="connsiteX2"/>
              <a:gd fmla="*/ 1025122 h 1104900" name="connsiteY2"/>
              <a:gd fmla="*/ 1057106 w 1136884" name="connsiteX3"/>
              <a:gd fmla="*/ 1104900 h 1104900" name="connsiteY3"/>
              <a:gd fmla="*/ 0 w 1136884" name="connsiteX4"/>
              <a:gd fmla="*/ 1104900 h 1104900" name="connsiteY4"/>
              <a:gd fmla="*/ 1104900 w 1136884" name="connsiteX5"/>
              <a:gd fmla="*/ 0 h 11049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104900" w="1136884">
                <a:moveTo>
                  <a:pt x="1104900" y="0"/>
                </a:moveTo>
                <a:lnTo>
                  <a:pt x="1136884" y="1615"/>
                </a:lnTo>
                <a:lnTo>
                  <a:pt x="1136884" y="1025122"/>
                </a:lnTo>
                <a:cubicBezTo>
                  <a:pt x="1136884" y="1069182"/>
                  <a:pt x="1101166" y="1104900"/>
                  <a:pt x="1057106" y="1104900"/>
                </a:cubicBezTo>
                <a:lnTo>
                  <a:pt x="0" y="1104900"/>
                </a:lnTo>
                <a:cubicBezTo>
                  <a:pt x="0" y="494681"/>
                  <a:pt x="494681" y="0"/>
                  <a:pt x="1104900" y="0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5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-122" panose="00000500000000000000" pitchFamily="2" typeface="字魂20号-石头体"/>
              <a:ea charset="-122" panose="00000500000000000000" pitchFamily="2" typeface="字魂20号-石头体"/>
              <a:cs typeface="+mn-cs"/>
              <a:sym charset="-122" panose="02020400000000000000" pitchFamily="18" typeface="思源宋体"/>
            </a:endParaRPr>
          </a:p>
        </p:txBody>
      </p:sp>
      <p:grpSp>
        <p:nvGrpSpPr>
          <p:cNvPr id="12" name="Group 43">
            <a:extLst>
              <a:ext uri="{FF2B5EF4-FFF2-40B4-BE49-F238E27FC236}">
                <a16:creationId xmlns:a16="http://schemas.microsoft.com/office/drawing/2014/main" id="{91BD080D-6B03-4919-BD96-8E7F65FE28EE}"/>
              </a:ext>
            </a:extLst>
          </p:cNvPr>
          <p:cNvGrpSpPr/>
          <p:nvPr/>
        </p:nvGrpSpPr>
        <p:grpSpPr>
          <a:xfrm>
            <a:off x="6797672" y="4935550"/>
            <a:ext cx="2214269" cy="636777"/>
            <a:chOff x="1864928" y="3020859"/>
            <a:chExt cx="2214269" cy="636777"/>
          </a:xfrm>
        </p:grpSpPr>
        <p:sp>
          <p:nvSpPr>
            <p:cNvPr id="13" name="Rectangle 44">
              <a:extLst>
                <a:ext uri="{FF2B5EF4-FFF2-40B4-BE49-F238E27FC236}">
                  <a16:creationId xmlns:a16="http://schemas.microsoft.com/office/drawing/2014/main" id="{F9E3D5B9-03C4-4F1C-9F1D-A34CF60424F6}"/>
                </a:ext>
              </a:extLst>
            </p:cNvPr>
            <p:cNvSpPr/>
            <p:nvPr/>
          </p:nvSpPr>
          <p:spPr>
            <a:xfrm>
              <a:off x="1864927" y="3359413"/>
              <a:ext cx="2214269" cy="32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60957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charset="0" panose="020b0502040204020203" pitchFamily="34" typeface="Segoe UI Light"/>
                  <a:sym charset="-122" panose="02020400000000000000" pitchFamily="18" typeface="思源宋体"/>
                </a:rPr>
                <a:t>点击添加标题文字</a:t>
              </a:r>
            </a:p>
          </p:txBody>
        </p:sp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id="{0F4EA72D-2FD6-402B-9F63-994D2A6E9F47}"/>
                </a:ext>
              </a:extLst>
            </p:cNvPr>
            <p:cNvSpPr txBox="1"/>
            <p:nvPr/>
          </p:nvSpPr>
          <p:spPr>
            <a:xfrm>
              <a:off x="1864927" y="3020859"/>
              <a:ext cx="1498462" cy="335280"/>
            </a:xfrm>
            <a:prstGeom prst="rect">
              <a:avLst/>
            </a:prstGeom>
            <a:noFill/>
          </p:spPr>
          <p:txBody>
            <a:bodyPr anchor="t" rtlCol="0" wrap="square">
              <a:spAutoFit/>
            </a:bodyPr>
            <a:lstStyle/>
            <a:p>
              <a:pPr algn="l" defTabSz="6095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US" noProof="0" normalizeH="0" spc="0" strike="noStrike" sz="16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cs"/>
                  <a:sym charset="-122" panose="02020400000000000000" pitchFamily="18" typeface="思源宋体"/>
                </a:rPr>
                <a:t>Project 03</a:t>
              </a:r>
            </a:p>
          </p:txBody>
        </p:sp>
      </p:grpSp>
      <p:sp>
        <p:nvSpPr>
          <p:cNvPr id="15" name="Freeform 71">
            <a:extLst>
              <a:ext uri="{FF2B5EF4-FFF2-40B4-BE49-F238E27FC236}">
                <a16:creationId xmlns:a16="http://schemas.microsoft.com/office/drawing/2014/main" id="{56E403FC-5012-4BC6-9820-C7CC2E5A3DAF}"/>
              </a:ext>
            </a:extLst>
          </p:cNvPr>
          <p:cNvSpPr>
            <a:spLocks noEditPoints="1"/>
          </p:cNvSpPr>
          <p:nvPr/>
        </p:nvSpPr>
        <p:spPr bwMode="auto">
          <a:xfrm>
            <a:off x="9757648" y="5228268"/>
            <a:ext cx="360238" cy="471912"/>
          </a:xfrm>
          <a:custGeom>
            <a:gdLst>
              <a:gd fmla="*/ 99 w 168" name="T0"/>
              <a:gd fmla="*/ 12 h 220" name="T1"/>
              <a:gd fmla="*/ 69 w 168" name="T2"/>
              <a:gd fmla="*/ 12 h 220" name="T3"/>
              <a:gd fmla="*/ 0 w 168" name="T4"/>
              <a:gd fmla="*/ 32 h 220" name="T5"/>
              <a:gd fmla="*/ 20 w 168" name="T6"/>
              <a:gd fmla="*/ 220 h 220" name="T7"/>
              <a:gd fmla="*/ 168 w 168" name="T8"/>
              <a:gd fmla="*/ 200 h 220" name="T9"/>
              <a:gd fmla="*/ 148 w 168" name="T10"/>
              <a:gd fmla="*/ 12 h 220" name="T11"/>
              <a:gd fmla="*/ 92 w 168" name="T12"/>
              <a:gd fmla="*/ 16 h 220" name="T13"/>
              <a:gd fmla="*/ 76 w 168" name="T14"/>
              <a:gd fmla="*/ 16 h 220" name="T15"/>
              <a:gd fmla="*/ 160 w 168" name="T16"/>
              <a:gd fmla="*/ 200 h 220" name="T17"/>
              <a:gd fmla="*/ 20 w 168" name="T18"/>
              <a:gd fmla="*/ 212 h 220" name="T19"/>
              <a:gd fmla="*/ 8 w 168" name="T20"/>
              <a:gd fmla="*/ 32 h 220" name="T21"/>
              <a:gd fmla="*/ 69 w 168" name="T22"/>
              <a:gd fmla="*/ 20 h 220" name="T23"/>
              <a:gd fmla="*/ 52 w 168" name="T24"/>
              <a:gd fmla="*/ 24 h 220" name="T25"/>
              <a:gd fmla="*/ 52 w 168" name="T26"/>
              <a:gd fmla="*/ 32 h 220" name="T27"/>
              <a:gd fmla="*/ 120 w 168" name="T28"/>
              <a:gd fmla="*/ 28 h 220" name="T29"/>
              <a:gd fmla="*/ 98 w 168" name="T30"/>
              <a:gd fmla="*/ 24 h 220" name="T31"/>
              <a:gd fmla="*/ 148 w 168" name="T32"/>
              <a:gd fmla="*/ 20 h 220" name="T33"/>
              <a:gd fmla="*/ 160 w 168" name="T34"/>
              <a:gd fmla="*/ 200 h 220" name="T35"/>
              <a:gd fmla="*/ 120 w 168" name="T36"/>
              <a:gd fmla="*/ 40 h 220" name="T37"/>
              <a:gd fmla="*/ 52 w 168" name="T38"/>
              <a:gd fmla="*/ 36 h 220" name="T39"/>
              <a:gd fmla="*/ 52 w 168" name="T40"/>
              <a:gd fmla="*/ 44 h 220" name="T41"/>
              <a:gd fmla="*/ 143 w 168" name="T42"/>
              <a:gd fmla="*/ 72 h 220" name="T43"/>
              <a:gd fmla="*/ 52 w 168" name="T44"/>
              <a:gd fmla="*/ 76 h 220" name="T45"/>
              <a:gd fmla="*/ 143 w 168" name="T46"/>
              <a:gd fmla="*/ 80 h 220" name="T47"/>
              <a:gd fmla="*/ 143 w 168" name="T48"/>
              <a:gd fmla="*/ 72 h 220" name="T49"/>
              <a:gd fmla="*/ 31 w 168" name="T50"/>
              <a:gd fmla="*/ 68 h 220" name="T51"/>
              <a:gd fmla="*/ 24 w 168" name="T52"/>
              <a:gd fmla="*/ 77 h 220" name="T53"/>
              <a:gd fmla="*/ 33 w 168" name="T54"/>
              <a:gd fmla="*/ 84 h 220" name="T55"/>
              <a:gd fmla="*/ 40 w 168" name="T56"/>
              <a:gd fmla="*/ 75 h 220" name="T57"/>
              <a:gd fmla="*/ 33 w 168" name="T58"/>
              <a:gd fmla="*/ 100 h 220" name="T59"/>
              <a:gd fmla="*/ 24 w 168" name="T60"/>
              <a:gd fmla="*/ 107 h 220" name="T61"/>
              <a:gd fmla="*/ 31 w 168" name="T62"/>
              <a:gd fmla="*/ 116 h 220" name="T63"/>
              <a:gd fmla="*/ 40 w 168" name="T64"/>
              <a:gd fmla="*/ 109 h 220" name="T65"/>
              <a:gd fmla="*/ 33 w 168" name="T66"/>
              <a:gd fmla="*/ 100 h 220" name="T67"/>
              <a:gd fmla="*/ 31 w 168" name="T68"/>
              <a:gd fmla="*/ 132 h 220" name="T69"/>
              <a:gd fmla="*/ 24 w 168" name="T70"/>
              <a:gd fmla="*/ 141 h 220" name="T71"/>
              <a:gd fmla="*/ 33 w 168" name="T72"/>
              <a:gd fmla="*/ 148 h 220" name="T73"/>
              <a:gd fmla="*/ 40 w 168" name="T74"/>
              <a:gd fmla="*/ 139 h 220" name="T75"/>
              <a:gd fmla="*/ 33 w 168" name="T76"/>
              <a:gd fmla="*/ 164 h 220" name="T77"/>
              <a:gd fmla="*/ 24 w 168" name="T78"/>
              <a:gd fmla="*/ 171 h 220" name="T79"/>
              <a:gd fmla="*/ 31 w 168" name="T80"/>
              <a:gd fmla="*/ 180 h 220" name="T81"/>
              <a:gd fmla="*/ 40 w 168" name="T82"/>
              <a:gd fmla="*/ 173 h 220" name="T83"/>
              <a:gd fmla="*/ 33 w 168" name="T84"/>
              <a:gd fmla="*/ 164 h 220" name="T85"/>
              <a:gd fmla="*/ 56 w 168" name="T86"/>
              <a:gd fmla="*/ 104 h 220" name="T87"/>
              <a:gd fmla="*/ 56 w 168" name="T88"/>
              <a:gd fmla="*/ 112 h 220" name="T89"/>
              <a:gd fmla="*/ 147 w 168" name="T90"/>
              <a:gd fmla="*/ 108 h 220" name="T91"/>
              <a:gd fmla="*/ 143 w 168" name="T92"/>
              <a:gd fmla="*/ 136 h 220" name="T93"/>
              <a:gd fmla="*/ 52 w 168" name="T94"/>
              <a:gd fmla="*/ 140 h 220" name="T95"/>
              <a:gd fmla="*/ 143 w 168" name="T96"/>
              <a:gd fmla="*/ 144 h 220" name="T97"/>
              <a:gd fmla="*/ 143 w 168" name="T98"/>
              <a:gd fmla="*/ 136 h 220" name="T99"/>
              <a:gd fmla="*/ 56 w 168" name="T100"/>
              <a:gd fmla="*/ 168 h 220" name="T101"/>
              <a:gd fmla="*/ 56 w 168" name="T102"/>
              <a:gd fmla="*/ 176 h 220" name="T103"/>
              <a:gd fmla="*/ 147 w 168" name="T104"/>
              <a:gd fmla="*/ 172 h 220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220" w="168">
                <a:moveTo>
                  <a:pt x="148" y="12"/>
                </a:moveTo>
                <a:cubicBezTo>
                  <a:pt x="99" y="12"/>
                  <a:pt x="99" y="12"/>
                  <a:pt x="99" y="12"/>
                </a:cubicBezTo>
                <a:cubicBezTo>
                  <a:pt x="98" y="5"/>
                  <a:pt x="91" y="0"/>
                  <a:pt x="84" y="0"/>
                </a:cubicBezTo>
                <a:cubicBezTo>
                  <a:pt x="77" y="0"/>
                  <a:pt x="70" y="5"/>
                  <a:pt x="69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9" y="12"/>
                  <a:pt x="0" y="21"/>
                  <a:pt x="0" y="32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1"/>
                  <a:pt x="9" y="220"/>
                  <a:pt x="20" y="220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59" y="220"/>
                  <a:pt x="168" y="211"/>
                  <a:pt x="168" y="200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68" y="21"/>
                  <a:pt x="159" y="12"/>
                  <a:pt x="148" y="12"/>
                </a:cubicBezTo>
                <a:close/>
                <a:moveTo>
                  <a:pt x="84" y="8"/>
                </a:moveTo>
                <a:cubicBezTo>
                  <a:pt x="88" y="8"/>
                  <a:pt x="92" y="12"/>
                  <a:pt x="92" y="16"/>
                </a:cubicBezTo>
                <a:cubicBezTo>
                  <a:pt x="92" y="20"/>
                  <a:pt x="88" y="24"/>
                  <a:pt x="84" y="24"/>
                </a:cubicBezTo>
                <a:cubicBezTo>
                  <a:pt x="80" y="24"/>
                  <a:pt x="76" y="20"/>
                  <a:pt x="76" y="16"/>
                </a:cubicBezTo>
                <a:cubicBezTo>
                  <a:pt x="76" y="12"/>
                  <a:pt x="80" y="8"/>
                  <a:pt x="84" y="8"/>
                </a:cubicBezTo>
                <a:close/>
                <a:moveTo>
                  <a:pt x="160" y="200"/>
                </a:moveTo>
                <a:cubicBezTo>
                  <a:pt x="160" y="207"/>
                  <a:pt x="155" y="212"/>
                  <a:pt x="148" y="212"/>
                </a:cubicBezTo>
                <a:cubicBezTo>
                  <a:pt x="20" y="212"/>
                  <a:pt x="20" y="212"/>
                  <a:pt x="20" y="212"/>
                </a:cubicBezTo>
                <a:cubicBezTo>
                  <a:pt x="13" y="212"/>
                  <a:pt x="8" y="207"/>
                  <a:pt x="8" y="200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5"/>
                  <a:pt x="13" y="20"/>
                  <a:pt x="20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1"/>
                  <a:pt x="70" y="23"/>
                  <a:pt x="70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0" y="24"/>
                  <a:pt x="48" y="26"/>
                  <a:pt x="48" y="28"/>
                </a:cubicBezTo>
                <a:cubicBezTo>
                  <a:pt x="48" y="30"/>
                  <a:pt x="50" y="32"/>
                  <a:pt x="52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8" y="32"/>
                  <a:pt x="120" y="30"/>
                  <a:pt x="120" y="28"/>
                </a:cubicBezTo>
                <a:cubicBezTo>
                  <a:pt x="120" y="26"/>
                  <a:pt x="118" y="24"/>
                  <a:pt x="116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9" y="23"/>
                  <a:pt x="99" y="21"/>
                  <a:pt x="99" y="20"/>
                </a:cubicBezTo>
                <a:cubicBezTo>
                  <a:pt x="148" y="20"/>
                  <a:pt x="148" y="20"/>
                  <a:pt x="148" y="20"/>
                </a:cubicBezTo>
                <a:cubicBezTo>
                  <a:pt x="155" y="20"/>
                  <a:pt x="160" y="25"/>
                  <a:pt x="160" y="32"/>
                </a:cubicBezTo>
                <a:lnTo>
                  <a:pt x="160" y="200"/>
                </a:lnTo>
                <a:close/>
                <a:moveTo>
                  <a:pt x="116" y="44"/>
                </a:moveTo>
                <a:cubicBezTo>
                  <a:pt x="118" y="44"/>
                  <a:pt x="120" y="42"/>
                  <a:pt x="120" y="40"/>
                </a:cubicBezTo>
                <a:cubicBezTo>
                  <a:pt x="120" y="38"/>
                  <a:pt x="118" y="36"/>
                  <a:pt x="116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0" y="36"/>
                  <a:pt x="48" y="38"/>
                  <a:pt x="48" y="40"/>
                </a:cubicBezTo>
                <a:cubicBezTo>
                  <a:pt x="48" y="42"/>
                  <a:pt x="50" y="44"/>
                  <a:pt x="52" y="44"/>
                </a:cubicBezTo>
                <a:lnTo>
                  <a:pt x="116" y="44"/>
                </a:lnTo>
                <a:close/>
                <a:moveTo>
                  <a:pt x="143" y="72"/>
                </a:moveTo>
                <a:cubicBezTo>
                  <a:pt x="56" y="72"/>
                  <a:pt x="56" y="72"/>
                  <a:pt x="56" y="72"/>
                </a:cubicBezTo>
                <a:cubicBezTo>
                  <a:pt x="54" y="72"/>
                  <a:pt x="52" y="74"/>
                  <a:pt x="52" y="76"/>
                </a:cubicBezTo>
                <a:cubicBezTo>
                  <a:pt x="52" y="78"/>
                  <a:pt x="54" y="80"/>
                  <a:pt x="56" y="80"/>
                </a:cubicBezTo>
                <a:cubicBezTo>
                  <a:pt x="143" y="80"/>
                  <a:pt x="143" y="80"/>
                  <a:pt x="143" y="80"/>
                </a:cubicBezTo>
                <a:cubicBezTo>
                  <a:pt x="145" y="80"/>
                  <a:pt x="147" y="78"/>
                  <a:pt x="147" y="76"/>
                </a:cubicBezTo>
                <a:cubicBezTo>
                  <a:pt x="147" y="74"/>
                  <a:pt x="145" y="72"/>
                  <a:pt x="143" y="72"/>
                </a:cubicBezTo>
                <a:close/>
                <a:moveTo>
                  <a:pt x="33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27" y="68"/>
                  <a:pt x="24" y="71"/>
                  <a:pt x="24" y="75"/>
                </a:cubicBezTo>
                <a:cubicBezTo>
                  <a:pt x="24" y="77"/>
                  <a:pt x="24" y="77"/>
                  <a:pt x="24" y="77"/>
                </a:cubicBezTo>
                <a:cubicBezTo>
                  <a:pt x="24" y="81"/>
                  <a:pt x="27" y="84"/>
                  <a:pt x="31" y="84"/>
                </a:cubicBezTo>
                <a:cubicBezTo>
                  <a:pt x="33" y="84"/>
                  <a:pt x="33" y="84"/>
                  <a:pt x="33" y="84"/>
                </a:cubicBezTo>
                <a:cubicBezTo>
                  <a:pt x="37" y="84"/>
                  <a:pt x="40" y="81"/>
                  <a:pt x="40" y="77"/>
                </a:cubicBezTo>
                <a:cubicBezTo>
                  <a:pt x="40" y="75"/>
                  <a:pt x="40" y="75"/>
                  <a:pt x="40" y="75"/>
                </a:cubicBezTo>
                <a:cubicBezTo>
                  <a:pt x="40" y="71"/>
                  <a:pt x="37" y="68"/>
                  <a:pt x="33" y="68"/>
                </a:cubicBezTo>
                <a:close/>
                <a:moveTo>
                  <a:pt x="33" y="100"/>
                </a:moveTo>
                <a:cubicBezTo>
                  <a:pt x="31" y="100"/>
                  <a:pt x="31" y="100"/>
                  <a:pt x="31" y="100"/>
                </a:cubicBezTo>
                <a:cubicBezTo>
                  <a:pt x="27" y="100"/>
                  <a:pt x="24" y="103"/>
                  <a:pt x="24" y="107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4" y="113"/>
                  <a:pt x="27" y="116"/>
                  <a:pt x="31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7" y="116"/>
                  <a:pt x="40" y="113"/>
                  <a:pt x="40" y="109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3"/>
                  <a:pt x="37" y="100"/>
                  <a:pt x="33" y="100"/>
                </a:cubicBezTo>
                <a:close/>
                <a:moveTo>
                  <a:pt x="33" y="132"/>
                </a:moveTo>
                <a:cubicBezTo>
                  <a:pt x="31" y="132"/>
                  <a:pt x="31" y="132"/>
                  <a:pt x="31" y="132"/>
                </a:cubicBezTo>
                <a:cubicBezTo>
                  <a:pt x="27" y="132"/>
                  <a:pt x="24" y="135"/>
                  <a:pt x="24" y="139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5"/>
                  <a:pt x="27" y="148"/>
                  <a:pt x="31" y="148"/>
                </a:cubicBezTo>
                <a:cubicBezTo>
                  <a:pt x="33" y="148"/>
                  <a:pt x="33" y="148"/>
                  <a:pt x="33" y="148"/>
                </a:cubicBezTo>
                <a:cubicBezTo>
                  <a:pt x="37" y="148"/>
                  <a:pt x="40" y="145"/>
                  <a:pt x="40" y="141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40" y="135"/>
                  <a:pt x="37" y="132"/>
                  <a:pt x="33" y="132"/>
                </a:cubicBezTo>
                <a:close/>
                <a:moveTo>
                  <a:pt x="33" y="164"/>
                </a:moveTo>
                <a:cubicBezTo>
                  <a:pt x="31" y="164"/>
                  <a:pt x="31" y="164"/>
                  <a:pt x="31" y="164"/>
                </a:cubicBezTo>
                <a:cubicBezTo>
                  <a:pt x="27" y="164"/>
                  <a:pt x="24" y="167"/>
                  <a:pt x="24" y="171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4" y="177"/>
                  <a:pt x="27" y="180"/>
                  <a:pt x="31" y="180"/>
                </a:cubicBezTo>
                <a:cubicBezTo>
                  <a:pt x="33" y="180"/>
                  <a:pt x="33" y="180"/>
                  <a:pt x="33" y="180"/>
                </a:cubicBezTo>
                <a:cubicBezTo>
                  <a:pt x="37" y="180"/>
                  <a:pt x="40" y="177"/>
                  <a:pt x="40" y="173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40" y="167"/>
                  <a:pt x="37" y="164"/>
                  <a:pt x="33" y="164"/>
                </a:cubicBezTo>
                <a:close/>
                <a:moveTo>
                  <a:pt x="143" y="104"/>
                </a:moveTo>
                <a:cubicBezTo>
                  <a:pt x="56" y="104"/>
                  <a:pt x="56" y="104"/>
                  <a:pt x="56" y="104"/>
                </a:cubicBezTo>
                <a:cubicBezTo>
                  <a:pt x="54" y="104"/>
                  <a:pt x="52" y="106"/>
                  <a:pt x="52" y="108"/>
                </a:cubicBezTo>
                <a:cubicBezTo>
                  <a:pt x="52" y="110"/>
                  <a:pt x="54" y="112"/>
                  <a:pt x="56" y="112"/>
                </a:cubicBezTo>
                <a:cubicBezTo>
                  <a:pt x="143" y="112"/>
                  <a:pt x="143" y="112"/>
                  <a:pt x="143" y="112"/>
                </a:cubicBezTo>
                <a:cubicBezTo>
                  <a:pt x="145" y="112"/>
                  <a:pt x="147" y="110"/>
                  <a:pt x="147" y="108"/>
                </a:cubicBezTo>
                <a:cubicBezTo>
                  <a:pt x="147" y="106"/>
                  <a:pt x="145" y="104"/>
                  <a:pt x="143" y="104"/>
                </a:cubicBezTo>
                <a:close/>
                <a:moveTo>
                  <a:pt x="143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4" y="136"/>
                  <a:pt x="52" y="138"/>
                  <a:pt x="52" y="140"/>
                </a:cubicBezTo>
                <a:cubicBezTo>
                  <a:pt x="52" y="142"/>
                  <a:pt x="54" y="144"/>
                  <a:pt x="56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5" y="144"/>
                  <a:pt x="147" y="142"/>
                  <a:pt x="147" y="140"/>
                </a:cubicBezTo>
                <a:cubicBezTo>
                  <a:pt x="147" y="138"/>
                  <a:pt x="145" y="136"/>
                  <a:pt x="143" y="136"/>
                </a:cubicBezTo>
                <a:close/>
                <a:moveTo>
                  <a:pt x="143" y="168"/>
                </a:moveTo>
                <a:cubicBezTo>
                  <a:pt x="56" y="168"/>
                  <a:pt x="56" y="168"/>
                  <a:pt x="56" y="168"/>
                </a:cubicBezTo>
                <a:cubicBezTo>
                  <a:pt x="54" y="168"/>
                  <a:pt x="52" y="170"/>
                  <a:pt x="52" y="172"/>
                </a:cubicBezTo>
                <a:cubicBezTo>
                  <a:pt x="52" y="174"/>
                  <a:pt x="54" y="176"/>
                  <a:pt x="56" y="176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5" y="176"/>
                  <a:pt x="147" y="174"/>
                  <a:pt x="147" y="172"/>
                </a:cubicBezTo>
                <a:cubicBezTo>
                  <a:pt x="147" y="170"/>
                  <a:pt x="145" y="168"/>
                  <a:pt x="143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6095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-122" panose="00000500000000000000" pitchFamily="2" typeface="字魂20号-石头体"/>
              <a:ea charset="-122" panose="00000500000000000000" pitchFamily="2" typeface="字魂20号-石头体"/>
              <a:cs typeface="+mn-cs"/>
              <a:sym charset="-122" panose="02020400000000000000" pitchFamily="18" typeface="思源宋体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E8937D6-690E-46F7-A942-7ECAD7FA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6883" r="83036" t="48250"/>
          <a:stretch>
            <a:fillRect/>
          </a:stretch>
        </p:blipFill>
        <p:spPr>
          <a:xfrm>
            <a:off x="1229033" y="1500078"/>
            <a:ext cx="2635043" cy="49598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B545B7B-B7F6-4F76-AAFD-B7DE6AA64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9712" l="21378" r="72057" t="43462"/>
          <a:stretch>
            <a:fillRect/>
          </a:stretch>
        </p:blipFill>
        <p:spPr>
          <a:xfrm>
            <a:off x="3696929" y="1090676"/>
            <a:ext cx="1771803" cy="168718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F3F25-6DDF-4830-8469-CBF1C8929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5398" l="67200" r="15207" t="10322"/>
          <a:stretch>
            <a:fillRect/>
          </a:stretch>
        </p:blipFill>
        <p:spPr>
          <a:xfrm>
            <a:off x="4044879" y="3563790"/>
            <a:ext cx="2420549" cy="1799102"/>
          </a:xfrm>
          <a:prstGeom prst="rect">
            <a:avLst/>
          </a:prstGeom>
        </p:spPr>
      </p:pic>
    </p:spTree>
    <p:extLst>
      <p:ext uri="{BB962C8B-B14F-4D97-AF65-F5344CB8AC3E}">
        <p14:creationId val="4245066408"/>
      </p:ext>
    </p:extLst>
  </p:cSld>
  <p:clrMapOvr>
    <a:masterClrMapping/>
  </p:clrMapOvr>
  <mc:AlternateContent>
    <mc:Choice Requires="p15">
      <p:transition p14:dur="2000" spd="slow">
        <p15:prstTrans prst="prestige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6EB95E8A-D36B-4C34-9F57-71F012F6C5DB}"/>
              </a:ext>
            </a:extLst>
          </p:cNvPr>
          <p:cNvSpPr/>
          <p:nvPr/>
        </p:nvSpPr>
        <p:spPr>
          <a:xfrm>
            <a:off x="8546771" y="2013937"/>
            <a:ext cx="1528556" cy="1530351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53" lIns="121907" rIns="121907" tIns="60953"/>
          <a:lstStyle/>
          <a:p>
            <a:pPr algn="ctr">
              <a:defRPr/>
            </a:pPr>
            <a:endParaRPr altLang="en-US" lang="zh-CN" sz="1333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91083B44-A834-4FC9-A80C-6BEE03022411}"/>
              </a:ext>
            </a:extLst>
          </p:cNvPr>
          <p:cNvSpPr/>
          <p:nvPr/>
        </p:nvSpPr>
        <p:spPr>
          <a:xfrm>
            <a:off x="1994457" y="2013937"/>
            <a:ext cx="1528556" cy="1530351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53" lIns="121907" rIns="121907" tIns="60953"/>
          <a:lstStyle/>
          <a:p>
            <a:pPr algn="ctr">
              <a:defRPr/>
            </a:pPr>
            <a:endParaRPr altLang="en-US" lang="zh-CN" sz="1333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E8E67813-D695-466D-B282-A118A7F81164}"/>
              </a:ext>
            </a:extLst>
          </p:cNvPr>
          <p:cNvSpPr/>
          <p:nvPr/>
        </p:nvSpPr>
        <p:spPr bwMode="gray">
          <a:xfrm>
            <a:off x="3863931" y="2148875"/>
            <a:ext cx="4392019" cy="317501"/>
          </a:xfrm>
          <a:custGeom>
            <a:gdLst>
              <a:gd fmla="*/ 0 w 2347" name="T0"/>
              <a:gd fmla="*/ 188 h 336" name="T1"/>
              <a:gd fmla="*/ 0 w 2347" name="T2"/>
              <a:gd fmla="*/ 336 h 336" name="T3"/>
              <a:gd fmla="*/ 2347 w 2347" name="T4"/>
              <a:gd fmla="*/ 336 h 336" name="T5"/>
              <a:gd fmla="*/ 2005 w 2347" name="T6"/>
              <a:gd fmla="*/ 0 h 336" name="T7"/>
              <a:gd fmla="*/ 2005 w 2347" name="T8"/>
              <a:gd fmla="*/ 189 h 336" name="T9"/>
              <a:gd fmla="*/ 0 w 2347" name="T10"/>
              <a:gd fmla="*/ 188 h 33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347" name="T18"/>
              <a:gd fmla="*/ 0 h 336" name="T19"/>
              <a:gd fmla="*/ 2347 w 2347" name="T20"/>
              <a:gd fmla="*/ 336 h 336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336" w="2347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anchor="ctr" bIns="60953" lIns="121907" rIns="121907" tIns="60953" wrap="none"/>
          <a:lstStyle/>
          <a:p>
            <a:pPr>
              <a:defRPr/>
            </a:pPr>
            <a:endParaRPr altLang="en-US" lang="zh-CN" sz="1333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BCE73842-A69A-4E6A-958E-D3150EF4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390" y="2553688"/>
            <a:ext cx="3960277" cy="4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60953" lIns="121907" rIns="121907" tIns="60953"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b="1" lang="zh-CN" sz="1867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点击添加内容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5342D01-FB37-4E99-A49E-F6BED00AD2DE}"/>
              </a:ext>
            </a:extLst>
          </p:cNvPr>
          <p:cNvCxnSpPr/>
          <p:nvPr/>
        </p:nvCxnSpPr>
        <p:spPr>
          <a:xfrm flipH="1">
            <a:off x="5846797" y="3526104"/>
            <a:ext cx="0" cy="162083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9">
            <a:extLst>
              <a:ext uri="{FF2B5EF4-FFF2-40B4-BE49-F238E27FC236}">
                <a16:creationId xmlns:a16="http://schemas.microsoft.com/office/drawing/2014/main" id="{B8BE29A8-1C89-471E-BFD7-2968882A3D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6192" y="5290352"/>
            <a:ext cx="2506701" cy="429680"/>
          </a:xfrm>
          <a:prstGeom prst="roundRect">
            <a:avLst>
              <a:gd fmla="val 34483" name="adj"/>
            </a:avLst>
          </a:prstGeom>
          <a:solidFill>
            <a:schemeClr val="bg1">
              <a:alpha val="35000"/>
            </a:schemeClr>
          </a:solidFill>
          <a:ln w="9525">
            <a:noFill/>
            <a:round/>
          </a:ln>
          <a:effectLst/>
        </p:spPr>
        <p:txBody>
          <a:bodyPr anchor="ctr" bIns="60953" lIns="121907" rIns="121907" tIns="60953" wrap="none"/>
          <a:lstStyle/>
          <a:p>
            <a:pPr algn="ctr">
              <a:defRPr/>
            </a:pPr>
            <a:r>
              <a:rPr altLang="en-US" lang="zh-CN" sz="1333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37390488-EDA0-4929-9DB5-A810A8B0C19B}"/>
              </a:ext>
            </a:extLst>
          </p:cNvPr>
          <p:cNvSpPr/>
          <p:nvPr/>
        </p:nvSpPr>
        <p:spPr bwMode="gray">
          <a:xfrm flipH="1" flipV="1">
            <a:off x="3863931" y="3090876"/>
            <a:ext cx="4392019" cy="317501"/>
          </a:xfrm>
          <a:custGeom>
            <a:gdLst>
              <a:gd fmla="*/ 0 w 2347" name="T0"/>
              <a:gd fmla="*/ 188 h 336" name="T1"/>
              <a:gd fmla="*/ 0 w 2347" name="T2"/>
              <a:gd fmla="*/ 336 h 336" name="T3"/>
              <a:gd fmla="*/ 2347 w 2347" name="T4"/>
              <a:gd fmla="*/ 336 h 336" name="T5"/>
              <a:gd fmla="*/ 2005 w 2347" name="T6"/>
              <a:gd fmla="*/ 0 h 336" name="T7"/>
              <a:gd fmla="*/ 2005 w 2347" name="T8"/>
              <a:gd fmla="*/ 189 h 336" name="T9"/>
              <a:gd fmla="*/ 0 w 2347" name="T10"/>
              <a:gd fmla="*/ 188 h 33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347" name="T18"/>
              <a:gd fmla="*/ 0 h 336" name="T19"/>
              <a:gd fmla="*/ 2347 w 2347" name="T20"/>
              <a:gd fmla="*/ 336 h 336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336" w="2347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anchor="ctr" bIns="60953" lIns="121907" rIns="121907" tIns="60953" wrap="none"/>
          <a:lstStyle/>
          <a:p>
            <a:pPr>
              <a:defRPr/>
            </a:pPr>
            <a:endParaRPr altLang="en-US" lang="zh-CN" sz="1333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DE7C888-6E05-40D9-A34C-66DFD66F7CFA}"/>
              </a:ext>
            </a:extLst>
          </p:cNvPr>
          <p:cNvGrpSpPr/>
          <p:nvPr/>
        </p:nvGrpSpPr>
        <p:grpSpPr>
          <a:xfrm>
            <a:off x="3375967" y="3934335"/>
            <a:ext cx="1934629" cy="1102392"/>
            <a:chOff x="468937" y="2419540"/>
            <a:chExt cx="1934629" cy="1102392"/>
          </a:xfrm>
        </p:grpSpPr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9FF6F772-594E-439D-8048-30269A6C5CC9}"/>
                </a:ext>
              </a:extLst>
            </p:cNvPr>
            <p:cNvSpPr txBox="1"/>
            <p:nvPr/>
          </p:nvSpPr>
          <p:spPr>
            <a:xfrm flipH="1">
              <a:off x="393436" y="2419540"/>
              <a:ext cx="1460817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en-US" sz="2400">
                  <a:solidFill>
                    <a:schemeClr val="bg1"/>
                  </a:solidFill>
                  <a:latin charset="-122" panose="00000500000000000000" pitchFamily="2" typeface="字魂20号-石头体"/>
                  <a:cs typeface="+mn-ea"/>
                  <a:sym typeface="+mn-lt"/>
                </a:rPr>
                <a:t>PRESENT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2331B01-377F-4917-A5DC-3ECA2EE31CB1}"/>
                </a:ext>
              </a:extLst>
            </p:cNvPr>
            <p:cNvSpPr/>
            <p:nvPr/>
          </p:nvSpPr>
          <p:spPr>
            <a:xfrm>
              <a:off x="470269" y="2823663"/>
              <a:ext cx="1933298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z="900">
                  <a:solidFill>
                    <a:schemeClr val="bg1"/>
                  </a:solidFill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ea"/>
                  <a:sym typeface="+mn-lt"/>
                </a:rPr>
                <a:t>OF THIS SCHEME, WE THANK YOU FOR YOUR READING, THE PROPOSAL IS IN WE UNDERSTAND YOUR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4081693-E41F-499A-97D8-3080A2E1A46E}"/>
              </a:ext>
            </a:extLst>
          </p:cNvPr>
          <p:cNvGrpSpPr/>
          <p:nvPr/>
        </p:nvGrpSpPr>
        <p:grpSpPr>
          <a:xfrm>
            <a:off x="6560038" y="3934335"/>
            <a:ext cx="1934629" cy="1102392"/>
            <a:chOff x="468937" y="2419540"/>
            <a:chExt cx="1934629" cy="1102392"/>
          </a:xfrm>
        </p:grpSpPr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9667C225-5473-4830-A72B-C3AFC84A83A1}"/>
                </a:ext>
              </a:extLst>
            </p:cNvPr>
            <p:cNvSpPr txBox="1"/>
            <p:nvPr/>
          </p:nvSpPr>
          <p:spPr>
            <a:xfrm flipH="1">
              <a:off x="393435" y="2419540"/>
              <a:ext cx="1460817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en-US" sz="2400">
                  <a:solidFill>
                    <a:schemeClr val="bg1"/>
                  </a:solidFill>
                  <a:latin charset="-122" panose="00000500000000000000" pitchFamily="2" typeface="字魂20号-石头体"/>
                  <a:cs typeface="+mn-ea"/>
                  <a:sym typeface="+mn-lt"/>
                </a:rPr>
                <a:t>PRESENT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0985D6C-F6E0-4A96-8B7C-BDFAB0AE90F6}"/>
                </a:ext>
              </a:extLst>
            </p:cNvPr>
            <p:cNvSpPr/>
            <p:nvPr/>
          </p:nvSpPr>
          <p:spPr>
            <a:xfrm>
              <a:off x="470269" y="2823663"/>
              <a:ext cx="1933298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z="900">
                  <a:solidFill>
                    <a:schemeClr val="bg1"/>
                  </a:solidFill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ea"/>
                  <a:sym typeface="+mn-lt"/>
                </a:rPr>
                <a:t>OF THIS SCHEME, WE THANK YOU FOR YOUR READING, THE PROPOSAL IS IN WE UNDERSTAND YOUR</a:t>
              </a:r>
            </a:p>
          </p:txBody>
        </p:sp>
      </p:grpSp>
      <p:sp>
        <p:nvSpPr>
          <p:cNvPr id="18" name="first-aid-kit_20438">
            <a:extLst>
              <a:ext uri="{FF2B5EF4-FFF2-40B4-BE49-F238E27FC236}">
                <a16:creationId xmlns:a16="http://schemas.microsoft.com/office/drawing/2014/main" id="{A48753BE-CA09-4669-9F36-F5DC7DD44C52}"/>
              </a:ext>
            </a:extLst>
          </p:cNvPr>
          <p:cNvSpPr>
            <a:spLocks noChangeAspect="1"/>
          </p:cNvSpPr>
          <p:nvPr/>
        </p:nvSpPr>
        <p:spPr bwMode="auto">
          <a:xfrm>
            <a:off x="2432035" y="2421214"/>
            <a:ext cx="653400" cy="715796"/>
          </a:xfrm>
          <a:custGeom>
            <a:gdLst>
              <a:gd fmla="*/ 354851 w 555632" name="connsiteX0"/>
              <a:gd fmla="*/ 290098 h 608691" name="connsiteY0"/>
              <a:gd fmla="*/ 323804 w 555632" name="connsiteX1"/>
              <a:gd fmla="*/ 344936 h 608691" name="connsiteY1"/>
              <a:gd fmla="*/ 354851 w 555632" name="connsiteX2"/>
              <a:gd fmla="*/ 344936 h 608691" name="connsiteY2"/>
              <a:gd fmla="*/ 351261 w 555632" name="connsiteX3"/>
              <a:gd fmla="*/ 236035 h 608691" name="connsiteY3"/>
              <a:gd fmla="*/ 392107 w 555632" name="connsiteX4"/>
              <a:gd fmla="*/ 236035 h 608691" name="connsiteY4"/>
              <a:gd fmla="*/ 404041 w 555632" name="connsiteX5"/>
              <a:gd fmla="*/ 247952 h 608691" name="connsiteY5"/>
              <a:gd fmla="*/ 404041 w 555632" name="connsiteX6"/>
              <a:gd fmla="*/ 344936 h 608691" name="connsiteY6"/>
              <a:gd fmla="*/ 414422 w 555632" name="connsiteX7"/>
              <a:gd fmla="*/ 344936 h 608691" name="connsiteY7"/>
              <a:gd fmla="*/ 426356 w 555632" name="connsiteX8"/>
              <a:gd fmla="*/ 356853 h 608691" name="connsiteY8"/>
              <a:gd fmla="*/ 426356 w 555632" name="connsiteX9"/>
              <a:gd fmla="*/ 373517 h 608691" name="connsiteY9"/>
              <a:gd fmla="*/ 414422 w 555632" name="connsiteX10"/>
              <a:gd fmla="*/ 385434 h 608691" name="connsiteY10"/>
              <a:gd fmla="*/ 404041 w 555632" name="connsiteX11"/>
              <a:gd fmla="*/ 385434 h 608691" name="connsiteY11"/>
              <a:gd fmla="*/ 404041 w 555632" name="connsiteX12"/>
              <a:gd fmla="*/ 417891 h 608691" name="connsiteY12"/>
              <a:gd fmla="*/ 392107 w 555632" name="connsiteX13"/>
              <a:gd fmla="*/ 429808 h 608691" name="connsiteY13"/>
              <a:gd fmla="*/ 366784 w 555632" name="connsiteX14"/>
              <a:gd fmla="*/ 429808 h 608691" name="connsiteY14"/>
              <a:gd fmla="*/ 354851 w 555632" name="connsiteX15"/>
              <a:gd fmla="*/ 417891 h 608691" name="connsiteY15"/>
              <a:gd fmla="*/ 354851 w 555632" name="connsiteX16"/>
              <a:gd fmla="*/ 385434 h 608691" name="connsiteY16"/>
              <a:gd fmla="*/ 284316 w 555632" name="connsiteX17"/>
              <a:gd fmla="*/ 385434 h 608691" name="connsiteY17"/>
              <a:gd fmla="*/ 272382 w 555632" name="connsiteX18"/>
              <a:gd fmla="*/ 373517 h 608691" name="connsiteY18"/>
              <a:gd fmla="*/ 272382 w 555632" name="connsiteX19"/>
              <a:gd fmla="*/ 355496 h 608691" name="connsiteY19"/>
              <a:gd fmla="*/ 274225 w 555632" name="connsiteX20"/>
              <a:gd fmla="*/ 349199 h 608691" name="connsiteY20"/>
              <a:gd fmla="*/ 341074 w 555632" name="connsiteX21"/>
              <a:gd fmla="*/ 241655 h 608691" name="connsiteY21"/>
              <a:gd fmla="*/ 351261 w 555632" name="connsiteX22"/>
              <a:gd fmla="*/ 236035 h 608691" name="connsiteY22"/>
              <a:gd fmla="*/ 196524 w 555632" name="connsiteX23"/>
              <a:gd fmla="*/ 232859 h 608691" name="connsiteY23"/>
              <a:gd fmla="*/ 265811 w 555632" name="connsiteX24"/>
              <a:gd fmla="*/ 295150 h 608691" name="connsiteY24"/>
              <a:gd fmla="*/ 215059 w 555632" name="connsiteX25"/>
              <a:gd fmla="*/ 378076 h 608691" name="connsiteY25"/>
              <a:gd fmla="*/ 214768 w 555632" name="connsiteX26"/>
              <a:gd fmla="*/ 378366 h 608691" name="connsiteY26"/>
              <a:gd fmla="*/ 205452 w 555632" name="connsiteX27"/>
              <a:gd fmla="*/ 386116 h 608691" name="connsiteY27"/>
              <a:gd fmla="*/ 257271 w 555632" name="connsiteX28"/>
              <a:gd fmla="*/ 386116 h 608691" name="connsiteY28"/>
              <a:gd fmla="*/ 269207 w 555632" name="connsiteX29"/>
              <a:gd fmla="*/ 398032 h 608691" name="connsiteY29"/>
              <a:gd fmla="*/ 269207 w 555632" name="connsiteX30"/>
              <a:gd fmla="*/ 417892 h 608691" name="connsiteY30"/>
              <a:gd fmla="*/ 257271 w 555632" name="connsiteX31"/>
              <a:gd fmla="*/ 429807 h 608691" name="connsiteY31"/>
              <a:gd fmla="*/ 141212 w 555632" name="connsiteX32"/>
              <a:gd fmla="*/ 429807 h 608691" name="connsiteY32"/>
              <a:gd fmla="*/ 129276 w 555632" name="connsiteX33"/>
              <a:gd fmla="*/ 417892 h 608691" name="connsiteY33"/>
              <a:gd fmla="*/ 129276 w 555632" name="connsiteX34"/>
              <a:gd fmla="*/ 403070 h 608691" name="connsiteY34"/>
              <a:gd fmla="*/ 133255 w 555632" name="connsiteX35"/>
              <a:gd fmla="*/ 394157 h 608691" name="connsiteY35"/>
              <a:gd fmla="*/ 154603 w 555632" name="connsiteX36"/>
              <a:gd fmla="*/ 374879 h 608691" name="connsiteY36"/>
              <a:gd fmla="*/ 214380 w 555632" name="connsiteX37"/>
              <a:gd fmla="*/ 298831 h 608691" name="connsiteY37"/>
              <a:gd fmla="*/ 187694 w 555632" name="connsiteX38"/>
              <a:gd fmla="*/ 275678 h 608691" name="connsiteY38"/>
              <a:gd fmla="*/ 157903 w 555632" name="connsiteX39"/>
              <a:gd fmla="*/ 285075 h 608691" name="connsiteY39"/>
              <a:gd fmla="*/ 147811 w 555632" name="connsiteX40"/>
              <a:gd fmla="*/ 286238 h 608691" name="connsiteY40"/>
              <a:gd fmla="*/ 140533 w 555632" name="connsiteX41"/>
              <a:gd fmla="*/ 279360 h 608691" name="connsiteY41"/>
              <a:gd fmla="*/ 134128 w 555632" name="connsiteX42"/>
              <a:gd fmla="*/ 263278 h 608691" name="connsiteY42"/>
              <a:gd fmla="*/ 138883 w 555632" name="connsiteX43"/>
              <a:gd fmla="*/ 248844 h 608691" name="connsiteY43"/>
              <a:gd fmla="*/ 196524 w 555632" name="connsiteX44"/>
              <a:gd fmla="*/ 232859 h 608691" name="connsiteY44"/>
              <a:gd fmla="*/ 287229 w 555632" name="connsiteX45"/>
              <a:gd fmla="*/ 485 h 608691" name="connsiteY45"/>
              <a:gd fmla="*/ 304113 w 555632" name="connsiteX46"/>
              <a:gd fmla="*/ 6202 h 608691" name="connsiteY46"/>
              <a:gd fmla="*/ 376502 w 555632" name="connsiteX47"/>
              <a:gd fmla="*/ 96120 h 608691" name="connsiteY47"/>
              <a:gd fmla="*/ 379899 w 555632" name="connsiteX48"/>
              <a:gd fmla="*/ 109782 h 608691" name="connsiteY48"/>
              <a:gd fmla="*/ 371553 w 555632" name="connsiteX49"/>
              <a:gd fmla="*/ 121119 h 608691" name="connsiteY49"/>
              <a:gd fmla="*/ 269859 w 555632" name="connsiteX50"/>
              <a:gd fmla="*/ 176058 h 608691" name="connsiteY50"/>
              <a:gd fmla="*/ 252101 w 555632" name="connsiteX51"/>
              <a:gd fmla="*/ 174798 h 608691" name="connsiteY51"/>
              <a:gd fmla="*/ 245697 w 555632" name="connsiteX52"/>
              <a:gd fmla="*/ 158132 h 608691" name="connsiteY52"/>
              <a:gd fmla="*/ 254527 w 555632" name="connsiteX53"/>
              <a:gd fmla="*/ 114336 h 608691" name="connsiteY53"/>
              <a:gd fmla="*/ 59289 w 555632" name="connsiteX54"/>
              <a:gd fmla="*/ 331283 h 608691" name="connsiteY54"/>
              <a:gd fmla="*/ 277816 w 555632" name="connsiteX55"/>
              <a:gd fmla="*/ 549586 h 608691" name="connsiteY55"/>
              <a:gd fmla="*/ 496343 w 555632" name="connsiteX56"/>
              <a:gd fmla="*/ 331283 h 608691" name="connsiteY56"/>
              <a:gd fmla="*/ 448018 w 555632" name="connsiteX57"/>
              <a:gd fmla="*/ 194371 h 608691" name="connsiteY57"/>
              <a:gd fmla="*/ 452482 w 555632" name="connsiteX58"/>
              <a:gd fmla="*/ 152803 h 608691" name="connsiteY58"/>
              <a:gd fmla="*/ 494208 w 555632" name="connsiteX59"/>
              <a:gd fmla="*/ 157260 h 608691" name="connsiteY59"/>
              <a:gd fmla="*/ 555632 w 555632" name="connsiteX60"/>
              <a:gd fmla="*/ 331283 h 608691" name="connsiteY60"/>
              <a:gd fmla="*/ 277816 w 555632" name="connsiteX61"/>
              <a:gd fmla="*/ 608691 h 608691" name="connsiteY61"/>
              <a:gd fmla="*/ 0 w 555632" name="connsiteX62"/>
              <a:gd fmla="*/ 331283 h 608691" name="connsiteY62"/>
              <a:gd fmla="*/ 266657 w 555632" name="connsiteX63"/>
              <a:gd fmla="*/ 54165 h 608691" name="connsiteY63"/>
              <a:gd fmla="*/ 274905 w 555632" name="connsiteX64"/>
              <a:gd fmla="*/ 13275 h 608691" name="connsiteY64"/>
              <a:gd fmla="*/ 287229 w 555632" name="connsiteX65"/>
              <a:gd fmla="*/ 485 h 608691" name="connsiteY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b="b" l="l" r="r" t="t"/>
            <a:pathLst>
              <a:path h="608691" w="555632">
                <a:moveTo>
                  <a:pt x="354851" y="290098"/>
                </a:moveTo>
                <a:lnTo>
                  <a:pt x="323804" y="344936"/>
                </a:lnTo>
                <a:lnTo>
                  <a:pt x="354851" y="344936"/>
                </a:lnTo>
                <a:close/>
                <a:moveTo>
                  <a:pt x="351261" y="236035"/>
                </a:moveTo>
                <a:lnTo>
                  <a:pt x="392107" y="236035"/>
                </a:lnTo>
                <a:cubicBezTo>
                  <a:pt x="398705" y="236035"/>
                  <a:pt x="404041" y="241364"/>
                  <a:pt x="404041" y="247952"/>
                </a:cubicBezTo>
                <a:lnTo>
                  <a:pt x="404041" y="344936"/>
                </a:lnTo>
                <a:lnTo>
                  <a:pt x="414422" y="344936"/>
                </a:lnTo>
                <a:cubicBezTo>
                  <a:pt x="421020" y="344936"/>
                  <a:pt x="426356" y="350264"/>
                  <a:pt x="426356" y="356853"/>
                </a:cubicBezTo>
                <a:lnTo>
                  <a:pt x="426356" y="373517"/>
                </a:lnTo>
                <a:cubicBezTo>
                  <a:pt x="426356" y="380105"/>
                  <a:pt x="421020" y="385434"/>
                  <a:pt x="414422" y="385434"/>
                </a:cubicBezTo>
                <a:lnTo>
                  <a:pt x="404041" y="385434"/>
                </a:lnTo>
                <a:lnTo>
                  <a:pt x="404041" y="417891"/>
                </a:lnTo>
                <a:cubicBezTo>
                  <a:pt x="404041" y="424479"/>
                  <a:pt x="398705" y="429808"/>
                  <a:pt x="392107" y="429808"/>
                </a:cubicBezTo>
                <a:lnTo>
                  <a:pt x="366784" y="429808"/>
                </a:lnTo>
                <a:cubicBezTo>
                  <a:pt x="360187" y="429808"/>
                  <a:pt x="354851" y="424479"/>
                  <a:pt x="354851" y="417891"/>
                </a:cubicBezTo>
                <a:lnTo>
                  <a:pt x="354851" y="385434"/>
                </a:lnTo>
                <a:lnTo>
                  <a:pt x="284316" y="385434"/>
                </a:lnTo>
                <a:cubicBezTo>
                  <a:pt x="277718" y="385434"/>
                  <a:pt x="272382" y="380105"/>
                  <a:pt x="272382" y="373517"/>
                </a:cubicBezTo>
                <a:lnTo>
                  <a:pt x="272382" y="355496"/>
                </a:lnTo>
                <a:cubicBezTo>
                  <a:pt x="272382" y="353268"/>
                  <a:pt x="273061" y="351040"/>
                  <a:pt x="274225" y="349199"/>
                </a:cubicBezTo>
                <a:lnTo>
                  <a:pt x="341074" y="241655"/>
                </a:lnTo>
                <a:cubicBezTo>
                  <a:pt x="343305" y="238167"/>
                  <a:pt x="347089" y="236035"/>
                  <a:pt x="351261" y="236035"/>
                </a:cubicBezTo>
                <a:close/>
                <a:moveTo>
                  <a:pt x="196524" y="232859"/>
                </a:moveTo>
                <a:cubicBezTo>
                  <a:pt x="238640" y="232859"/>
                  <a:pt x="265811" y="257272"/>
                  <a:pt x="265811" y="295150"/>
                </a:cubicBezTo>
                <a:cubicBezTo>
                  <a:pt x="265811" y="326344"/>
                  <a:pt x="245529" y="350854"/>
                  <a:pt x="215059" y="378076"/>
                </a:cubicBezTo>
                <a:cubicBezTo>
                  <a:pt x="214962" y="378173"/>
                  <a:pt x="214865" y="378269"/>
                  <a:pt x="214768" y="378366"/>
                </a:cubicBezTo>
                <a:lnTo>
                  <a:pt x="205452" y="386116"/>
                </a:lnTo>
                <a:lnTo>
                  <a:pt x="257271" y="386116"/>
                </a:lnTo>
                <a:cubicBezTo>
                  <a:pt x="263870" y="386116"/>
                  <a:pt x="269207" y="391445"/>
                  <a:pt x="269207" y="398032"/>
                </a:cubicBezTo>
                <a:lnTo>
                  <a:pt x="269207" y="417892"/>
                </a:lnTo>
                <a:cubicBezTo>
                  <a:pt x="269207" y="424479"/>
                  <a:pt x="263870" y="429807"/>
                  <a:pt x="257271" y="429807"/>
                </a:cubicBezTo>
                <a:lnTo>
                  <a:pt x="141212" y="429807"/>
                </a:lnTo>
                <a:cubicBezTo>
                  <a:pt x="134613" y="429807"/>
                  <a:pt x="129276" y="424479"/>
                  <a:pt x="129276" y="417892"/>
                </a:cubicBezTo>
                <a:lnTo>
                  <a:pt x="129276" y="403070"/>
                </a:lnTo>
                <a:cubicBezTo>
                  <a:pt x="129276" y="399679"/>
                  <a:pt x="130732" y="396482"/>
                  <a:pt x="133255" y="394157"/>
                </a:cubicBezTo>
                <a:lnTo>
                  <a:pt x="154603" y="374879"/>
                </a:lnTo>
                <a:cubicBezTo>
                  <a:pt x="194681" y="339132"/>
                  <a:pt x="213797" y="318594"/>
                  <a:pt x="214380" y="298831"/>
                </a:cubicBezTo>
                <a:cubicBezTo>
                  <a:pt x="214283" y="290113"/>
                  <a:pt x="210789" y="275678"/>
                  <a:pt x="187694" y="275678"/>
                </a:cubicBezTo>
                <a:cubicBezTo>
                  <a:pt x="177990" y="275678"/>
                  <a:pt x="167995" y="278875"/>
                  <a:pt x="157903" y="285075"/>
                </a:cubicBezTo>
                <a:cubicBezTo>
                  <a:pt x="154894" y="286916"/>
                  <a:pt x="151207" y="287400"/>
                  <a:pt x="147811" y="286238"/>
                </a:cubicBezTo>
                <a:cubicBezTo>
                  <a:pt x="144511" y="285172"/>
                  <a:pt x="141794" y="282556"/>
                  <a:pt x="140533" y="279360"/>
                </a:cubicBezTo>
                <a:lnTo>
                  <a:pt x="134128" y="263278"/>
                </a:lnTo>
                <a:cubicBezTo>
                  <a:pt x="132090" y="257950"/>
                  <a:pt x="134031" y="251944"/>
                  <a:pt x="138883" y="248844"/>
                </a:cubicBezTo>
                <a:cubicBezTo>
                  <a:pt x="155089" y="238575"/>
                  <a:pt x="175661" y="232859"/>
                  <a:pt x="196524" y="232859"/>
                </a:cubicBezTo>
                <a:close/>
                <a:moveTo>
                  <a:pt x="287229" y="485"/>
                </a:moveTo>
                <a:cubicBezTo>
                  <a:pt x="293536" y="-1065"/>
                  <a:pt x="300134" y="1163"/>
                  <a:pt x="304113" y="6202"/>
                </a:cubicBezTo>
                <a:lnTo>
                  <a:pt x="376502" y="96120"/>
                </a:lnTo>
                <a:cubicBezTo>
                  <a:pt x="379607" y="99996"/>
                  <a:pt x="380869" y="104937"/>
                  <a:pt x="379899" y="109782"/>
                </a:cubicBezTo>
                <a:cubicBezTo>
                  <a:pt x="378928" y="114627"/>
                  <a:pt x="375823" y="118793"/>
                  <a:pt x="371553" y="121119"/>
                </a:cubicBezTo>
                <a:lnTo>
                  <a:pt x="269859" y="176058"/>
                </a:lnTo>
                <a:cubicBezTo>
                  <a:pt x="264231" y="179061"/>
                  <a:pt x="257244" y="178577"/>
                  <a:pt x="252101" y="174798"/>
                </a:cubicBezTo>
                <a:cubicBezTo>
                  <a:pt x="246958" y="170922"/>
                  <a:pt x="244435" y="164430"/>
                  <a:pt x="245697" y="158132"/>
                </a:cubicBezTo>
                <a:lnTo>
                  <a:pt x="254527" y="114336"/>
                </a:lnTo>
                <a:cubicBezTo>
                  <a:pt x="144973" y="125963"/>
                  <a:pt x="59289" y="218885"/>
                  <a:pt x="59289" y="331283"/>
                </a:cubicBezTo>
                <a:cubicBezTo>
                  <a:pt x="59289" y="451626"/>
                  <a:pt x="157296" y="549586"/>
                  <a:pt x="277816" y="549586"/>
                </a:cubicBezTo>
                <a:cubicBezTo>
                  <a:pt x="398336" y="549586"/>
                  <a:pt x="496343" y="451626"/>
                  <a:pt x="496343" y="331283"/>
                </a:cubicBezTo>
                <a:cubicBezTo>
                  <a:pt x="496343" y="280898"/>
                  <a:pt x="479652" y="233613"/>
                  <a:pt x="448018" y="194371"/>
                </a:cubicBezTo>
                <a:cubicBezTo>
                  <a:pt x="437732" y="181677"/>
                  <a:pt x="439770" y="163074"/>
                  <a:pt x="452482" y="152803"/>
                </a:cubicBezTo>
                <a:cubicBezTo>
                  <a:pt x="465194" y="142532"/>
                  <a:pt x="483922" y="144567"/>
                  <a:pt x="494208" y="157260"/>
                </a:cubicBezTo>
                <a:cubicBezTo>
                  <a:pt x="533799" y="206386"/>
                  <a:pt x="555632" y="268108"/>
                  <a:pt x="555632" y="331283"/>
                </a:cubicBezTo>
                <a:cubicBezTo>
                  <a:pt x="555632" y="484279"/>
                  <a:pt x="431037" y="608691"/>
                  <a:pt x="277816" y="608691"/>
                </a:cubicBezTo>
                <a:cubicBezTo>
                  <a:pt x="124692" y="608691"/>
                  <a:pt x="0" y="484279"/>
                  <a:pt x="0" y="331283"/>
                </a:cubicBezTo>
                <a:cubicBezTo>
                  <a:pt x="0" y="182065"/>
                  <a:pt x="118676" y="59978"/>
                  <a:pt x="266657" y="54165"/>
                </a:cubicBezTo>
                <a:lnTo>
                  <a:pt x="274905" y="13275"/>
                </a:lnTo>
                <a:cubicBezTo>
                  <a:pt x="276166" y="6977"/>
                  <a:pt x="281018" y="2035"/>
                  <a:pt x="287229" y="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sp>
        <p:nvSpPr>
          <p:cNvPr id="19" name="cardiogram_139633">
            <a:extLst>
              <a:ext uri="{FF2B5EF4-FFF2-40B4-BE49-F238E27FC236}">
                <a16:creationId xmlns:a16="http://schemas.microsoft.com/office/drawing/2014/main" id="{4F6B9494-68E7-4ABD-8ECA-D394ADCDAF7F}"/>
              </a:ext>
            </a:extLst>
          </p:cNvPr>
          <p:cNvSpPr>
            <a:spLocks noChangeAspect="1"/>
          </p:cNvSpPr>
          <p:nvPr/>
        </p:nvSpPr>
        <p:spPr bwMode="auto">
          <a:xfrm>
            <a:off x="8870392" y="2298998"/>
            <a:ext cx="881313" cy="960228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  <a:gd fmla="*/ 373273 h 605239" name="connsiteX56"/>
              <a:gd fmla="*/ 373273 h 605239" name="connsiteY56"/>
              <a:gd fmla="*/ 373273 h 605239" name="connsiteX57"/>
              <a:gd fmla="*/ 373273 h 605239" name="connsiteY57"/>
              <a:gd fmla="*/ 373273 h 605239" name="connsiteX58"/>
              <a:gd fmla="*/ 373273 h 605239" name="connsiteY58"/>
              <a:gd fmla="*/ 373273 h 605239" name="connsiteX59"/>
              <a:gd fmla="*/ 373273 h 605239" name="connsiteY59"/>
              <a:gd fmla="*/ 373273 h 605239" name="connsiteX60"/>
              <a:gd fmla="*/ 373273 h 605239" name="connsiteY60"/>
              <a:gd fmla="*/ 373273 h 605239" name="connsiteX61"/>
              <a:gd fmla="*/ 373273 h 605239" name="connsiteY61"/>
              <a:gd fmla="*/ 373273 h 605239" name="connsiteX62"/>
              <a:gd fmla="*/ 373273 h 605239" name="connsiteY62"/>
              <a:gd fmla="*/ 373273 h 605239" name="connsiteX63"/>
              <a:gd fmla="*/ 373273 h 605239" name="connsiteY63"/>
              <a:gd fmla="*/ 373273 h 605239" name="connsiteX64"/>
              <a:gd fmla="*/ 373273 h 605239" name="connsiteY64"/>
              <a:gd fmla="*/ 373273 h 605239" name="connsiteX65"/>
              <a:gd fmla="*/ 373273 h 605239" name="connsiteY65"/>
              <a:gd fmla="*/ 373273 h 605239" name="connsiteX66"/>
              <a:gd fmla="*/ 373273 h 605239" name="connsiteY66"/>
              <a:gd fmla="*/ 373273 h 605239" name="connsiteX67"/>
              <a:gd fmla="*/ 373273 h 605239" name="connsiteY67"/>
              <a:gd fmla="*/ 373273 h 605239" name="connsiteX68"/>
              <a:gd fmla="*/ 373273 h 605239" name="connsiteY68"/>
              <a:gd fmla="*/ 373273 h 605239" name="connsiteX69"/>
              <a:gd fmla="*/ 373273 h 605239" name="connsiteY69"/>
              <a:gd fmla="*/ 373273 h 605239" name="connsiteX70"/>
              <a:gd fmla="*/ 373273 h 605239" name="connsiteY70"/>
              <a:gd fmla="*/ 373273 h 605239" name="connsiteX71"/>
              <a:gd fmla="*/ 373273 h 605239" name="connsiteY71"/>
              <a:gd fmla="*/ 373273 h 605239" name="connsiteX72"/>
              <a:gd fmla="*/ 373273 h 605239" name="connsiteY72"/>
              <a:gd fmla="*/ 373273 h 605239" name="connsiteX73"/>
              <a:gd fmla="*/ 373273 h 605239" name="connsiteY73"/>
              <a:gd fmla="*/ 373273 h 605239" name="connsiteX74"/>
              <a:gd fmla="*/ 373273 h 605239" name="connsiteY74"/>
              <a:gd fmla="*/ 373273 h 605239" name="connsiteX75"/>
              <a:gd fmla="*/ 373273 h 605239" name="connsiteY75"/>
              <a:gd fmla="*/ 373273 h 605239" name="connsiteX76"/>
              <a:gd fmla="*/ 373273 h 605239" name="connsiteY76"/>
              <a:gd fmla="*/ 373273 h 605239" name="connsiteX77"/>
              <a:gd fmla="*/ 373273 h 605239" name="connsiteY77"/>
              <a:gd fmla="*/ 373273 h 605239" name="connsiteX78"/>
              <a:gd fmla="*/ 373273 h 605239" name="connsiteY78"/>
              <a:gd fmla="*/ 373273 h 605239" name="connsiteX79"/>
              <a:gd fmla="*/ 373273 h 605239" name="connsiteY79"/>
              <a:gd fmla="*/ 373273 h 605239" name="connsiteX80"/>
              <a:gd fmla="*/ 373273 h 605239" name="connsiteY80"/>
              <a:gd fmla="*/ 373273 h 605239" name="connsiteX81"/>
              <a:gd fmla="*/ 373273 h 605239" name="connsiteY81"/>
              <a:gd fmla="*/ 373273 h 605239" name="connsiteX82"/>
              <a:gd fmla="*/ 373273 h 605239" name="connsiteY82"/>
              <a:gd fmla="*/ 373273 h 605239" name="connsiteX83"/>
              <a:gd fmla="*/ 373273 h 605239" name="connsiteY83"/>
              <a:gd fmla="*/ 373273 h 605239" name="connsiteX84"/>
              <a:gd fmla="*/ 373273 h 605239" name="connsiteY84"/>
              <a:gd fmla="*/ 373273 h 605239" name="connsiteX85"/>
              <a:gd fmla="*/ 373273 h 605239" name="connsiteY85"/>
              <a:gd fmla="*/ 373273 h 605239" name="connsiteX86"/>
              <a:gd fmla="*/ 373273 h 605239" name="connsiteY86"/>
              <a:gd fmla="*/ 373273 h 605239" name="connsiteX87"/>
              <a:gd fmla="*/ 373273 h 605239" name="connsiteY87"/>
              <a:gd fmla="*/ 373273 h 605239" name="connsiteX88"/>
              <a:gd fmla="*/ 373273 h 605239" name="connsiteY88"/>
              <a:gd fmla="*/ 373273 h 605239" name="connsiteX89"/>
              <a:gd fmla="*/ 373273 h 605239" name="connsiteY89"/>
              <a:gd fmla="*/ 373273 h 605239" name="connsiteX90"/>
              <a:gd fmla="*/ 373273 h 605239" name="connsiteY90"/>
              <a:gd fmla="*/ 373273 h 605239" name="connsiteX91"/>
              <a:gd fmla="*/ 373273 h 605239" name="connsiteY91"/>
              <a:gd fmla="*/ 373273 h 605239" name="connsiteX92"/>
              <a:gd fmla="*/ 373273 h 605239" name="connsiteY92"/>
              <a:gd fmla="*/ 373273 h 605239" name="connsiteX93"/>
              <a:gd fmla="*/ 373273 h 605239" name="connsiteY93"/>
              <a:gd fmla="*/ 373273 h 605239" name="connsiteX94"/>
              <a:gd fmla="*/ 373273 h 605239" name="connsiteY94"/>
              <a:gd fmla="*/ 373273 h 605239" name="connsiteX95"/>
              <a:gd fmla="*/ 373273 h 605239" name="connsiteY95"/>
              <a:gd fmla="*/ 373273 h 605239" name="connsiteX96"/>
              <a:gd fmla="*/ 373273 h 605239" name="connsiteY96"/>
              <a:gd fmla="*/ 373273 h 605239" name="connsiteX97"/>
              <a:gd fmla="*/ 373273 h 605239" name="connsiteY97"/>
              <a:gd fmla="*/ 373273 h 605239" name="connsiteX98"/>
              <a:gd fmla="*/ 373273 h 605239" name="connsiteY98"/>
              <a:gd fmla="*/ 373273 h 605239" name="connsiteX99"/>
              <a:gd fmla="*/ 373273 h 605239" name="connsiteY99"/>
              <a:gd fmla="*/ 373273 h 605239" name="connsiteX100"/>
              <a:gd fmla="*/ 373273 h 605239" name="connsiteY100"/>
              <a:gd fmla="*/ 373273 h 605239" name="connsiteX101"/>
              <a:gd fmla="*/ 373273 h 605239" name="connsiteY101"/>
              <a:gd fmla="*/ 373273 h 605239" name="connsiteX102"/>
              <a:gd fmla="*/ 373273 h 605239" name="connsiteY102"/>
              <a:gd fmla="*/ 373273 h 605239" name="connsiteX103"/>
              <a:gd fmla="*/ 373273 h 605239" name="connsiteY103"/>
              <a:gd fmla="*/ 373273 h 605239" name="connsiteX104"/>
              <a:gd fmla="*/ 373273 h 605239" name="connsiteY104"/>
              <a:gd fmla="*/ 373273 h 605239" name="connsiteX105"/>
              <a:gd fmla="*/ 373273 h 605239" name="connsiteY105"/>
              <a:gd fmla="*/ 373273 h 605239" name="connsiteX106"/>
              <a:gd fmla="*/ 373273 h 605239" name="connsiteY106"/>
              <a:gd fmla="*/ 373273 h 605239" name="connsiteX107"/>
              <a:gd fmla="*/ 373273 h 605239" name="connsiteY107"/>
              <a:gd fmla="*/ 373273 h 605239" name="connsiteX108"/>
              <a:gd fmla="*/ 373273 h 605239" name="connsiteY108"/>
              <a:gd fmla="*/ 373273 h 605239" name="connsiteX109"/>
              <a:gd fmla="*/ 373273 h 605239" name="connsiteY109"/>
              <a:gd fmla="*/ 373273 h 605239" name="connsiteX110"/>
              <a:gd fmla="*/ 373273 h 605239" name="connsiteY110"/>
              <a:gd fmla="*/ 373273 h 605239" name="connsiteX111"/>
              <a:gd fmla="*/ 373273 h 605239" name="connsiteY111"/>
              <a:gd fmla="*/ 373273 h 605239" name="connsiteX112"/>
              <a:gd fmla="*/ 373273 h 605239" name="connsiteY112"/>
              <a:gd fmla="*/ 373273 h 605239" name="connsiteX113"/>
              <a:gd fmla="*/ 373273 h 605239" name="connsiteY113"/>
              <a:gd fmla="*/ 373273 h 605239" name="connsiteX114"/>
              <a:gd fmla="*/ 373273 h 605239" name="connsiteY114"/>
              <a:gd fmla="*/ 373273 h 605239" name="connsiteX115"/>
              <a:gd fmla="*/ 373273 h 605239" name="connsiteY115"/>
              <a:gd fmla="*/ 373273 h 605239" name="connsiteX116"/>
              <a:gd fmla="*/ 373273 h 605239" name="connsiteY116"/>
              <a:gd fmla="*/ 373273 h 605239" name="connsiteX117"/>
              <a:gd fmla="*/ 373273 h 605239" name="connsiteY117"/>
              <a:gd fmla="*/ 373273 h 605239" name="connsiteX118"/>
              <a:gd fmla="*/ 373273 h 605239" name="connsiteY118"/>
              <a:gd fmla="*/ 373273 h 605239" name="connsiteX119"/>
              <a:gd fmla="*/ 373273 h 605239" name="connsiteY119"/>
              <a:gd fmla="*/ 373273 h 605239" name="connsiteX120"/>
              <a:gd fmla="*/ 373273 h 605239" name="connsiteY120"/>
              <a:gd fmla="*/ 373273 h 605239" name="connsiteX121"/>
              <a:gd fmla="*/ 373273 h 605239" name="connsiteY121"/>
              <a:gd fmla="*/ 373273 h 605239" name="connsiteX122"/>
              <a:gd fmla="*/ 373273 h 605239" name="connsiteY122"/>
              <a:gd fmla="*/ 373273 h 605239" name="connsiteX123"/>
              <a:gd fmla="*/ 373273 h 605239" name="connsiteY123"/>
              <a:gd fmla="*/ 373273 h 605239" name="connsiteX124"/>
              <a:gd fmla="*/ 373273 h 605239" name="connsiteY124"/>
              <a:gd fmla="*/ 373273 h 605239" name="connsiteX125"/>
              <a:gd fmla="*/ 373273 h 605239" name="connsiteY125"/>
              <a:gd fmla="*/ 373273 h 605239" name="connsiteX126"/>
              <a:gd fmla="*/ 373273 h 605239" name="connsiteY126"/>
              <a:gd fmla="*/ 373273 h 605239" name="connsiteX127"/>
              <a:gd fmla="*/ 373273 h 605239" name="connsiteY127"/>
              <a:gd fmla="*/ 373273 h 605239" name="connsiteX128"/>
              <a:gd fmla="*/ 373273 h 605239" name="connsiteY128"/>
              <a:gd fmla="*/ 373273 h 605239" name="connsiteX129"/>
              <a:gd fmla="*/ 373273 h 605239" name="connsiteY129"/>
              <a:gd fmla="*/ 373273 h 605239" name="connsiteX130"/>
              <a:gd fmla="*/ 373273 h 605239" name="connsiteY130"/>
              <a:gd fmla="*/ 373273 h 605239" name="connsiteX131"/>
              <a:gd fmla="*/ 373273 h 605239" name="connsiteY131"/>
              <a:gd fmla="*/ 373273 h 605239" name="connsiteX132"/>
              <a:gd fmla="*/ 373273 h 605239" name="connsiteY132"/>
              <a:gd fmla="*/ 373273 h 605239" name="connsiteX133"/>
              <a:gd fmla="*/ 373273 h 605239" name="connsiteY133"/>
              <a:gd fmla="*/ 373273 h 605239" name="connsiteX134"/>
              <a:gd fmla="*/ 373273 h 605239" name="connsiteY134"/>
              <a:gd fmla="*/ 373273 h 605239" name="connsiteX135"/>
              <a:gd fmla="*/ 373273 h 605239" name="connsiteY135"/>
              <a:gd fmla="*/ 373273 h 605239" name="connsiteX136"/>
              <a:gd fmla="*/ 373273 h 605239" name="connsiteY136"/>
              <a:gd fmla="*/ 373273 h 605239" name="connsiteX137"/>
              <a:gd fmla="*/ 373273 h 605239" name="connsiteY137"/>
              <a:gd fmla="*/ 373273 h 605239" name="connsiteX138"/>
              <a:gd fmla="*/ 373273 h 605239" name="connsiteY138"/>
              <a:gd fmla="*/ 373273 h 605239" name="connsiteX139"/>
              <a:gd fmla="*/ 373273 h 605239" name="connsiteY139"/>
              <a:gd fmla="*/ 373273 h 605239" name="connsiteX140"/>
              <a:gd fmla="*/ 373273 h 605239" name="connsiteY140"/>
              <a:gd fmla="*/ 373273 h 605239" name="connsiteX141"/>
              <a:gd fmla="*/ 373273 h 605239" name="connsiteY141"/>
              <a:gd fmla="*/ 373273 h 605239" name="connsiteX142"/>
              <a:gd fmla="*/ 373273 h 605239" name="connsiteY142"/>
              <a:gd fmla="*/ 373273 h 605239" name="connsiteX143"/>
              <a:gd fmla="*/ 373273 h 605239" name="connsiteY143"/>
              <a:gd fmla="*/ 373273 h 605239" name="connsiteX144"/>
              <a:gd fmla="*/ 373273 h 605239" name="connsiteY144"/>
              <a:gd fmla="*/ 373273 h 605239" name="connsiteX145"/>
              <a:gd fmla="*/ 373273 h 605239" name="connsiteY145"/>
              <a:gd fmla="*/ 373273 h 605239" name="connsiteX146"/>
              <a:gd fmla="*/ 373273 h 605239" name="connsiteY146"/>
              <a:gd fmla="*/ 373273 h 605239" name="connsiteX147"/>
              <a:gd fmla="*/ 373273 h 605239" name="connsiteY147"/>
              <a:gd fmla="*/ 373273 h 605239" name="connsiteX148"/>
              <a:gd fmla="*/ 373273 h 605239" name="connsiteY148"/>
              <a:gd fmla="*/ 373273 h 605239" name="connsiteX149"/>
              <a:gd fmla="*/ 373273 h 605239" name="connsiteY149"/>
              <a:gd fmla="*/ 373273 h 605239" name="connsiteX150"/>
              <a:gd fmla="*/ 373273 h 605239" name="connsiteY150"/>
              <a:gd fmla="*/ 373273 h 605239" name="connsiteX151"/>
              <a:gd fmla="*/ 373273 h 605239" name="connsiteY151"/>
              <a:gd fmla="*/ 373273 h 605239" name="connsiteX152"/>
              <a:gd fmla="*/ 373273 h 605239" name="connsiteY152"/>
              <a:gd fmla="*/ 373273 h 605239" name="connsiteX153"/>
              <a:gd fmla="*/ 373273 h 605239" name="connsiteY153"/>
              <a:gd fmla="*/ 373273 h 605239" name="connsiteX154"/>
              <a:gd fmla="*/ 373273 h 605239" name="connsiteY154"/>
              <a:gd fmla="*/ 373273 h 605239" name="connsiteX155"/>
              <a:gd fmla="*/ 373273 h 605239" name="connsiteY155"/>
              <a:gd fmla="*/ 373273 h 605239" name="connsiteX156"/>
              <a:gd fmla="*/ 373273 h 605239" name="connsiteY156"/>
              <a:gd fmla="*/ 373273 h 605239" name="connsiteX157"/>
              <a:gd fmla="*/ 373273 h 605239" name="connsiteY157"/>
              <a:gd fmla="*/ 373273 h 605239" name="connsiteX158"/>
              <a:gd fmla="*/ 373273 h 605239" name="connsiteY158"/>
              <a:gd fmla="*/ 373273 h 605239" name="connsiteX159"/>
              <a:gd fmla="*/ 373273 h 605239" name="connsiteY159"/>
              <a:gd fmla="*/ 373273 h 605239" name="connsiteX160"/>
              <a:gd fmla="*/ 373273 h 605239" name="connsiteY160"/>
              <a:gd fmla="*/ 373273 h 605239" name="connsiteX161"/>
              <a:gd fmla="*/ 373273 h 605239" name="connsiteY161"/>
              <a:gd fmla="*/ 373273 h 605239" name="connsiteX162"/>
              <a:gd fmla="*/ 373273 h 605239" name="connsiteY162"/>
              <a:gd fmla="*/ 373273 h 605239" name="connsiteX163"/>
              <a:gd fmla="*/ 373273 h 605239" name="connsiteY163"/>
              <a:gd fmla="*/ 373273 h 605239" name="connsiteX164"/>
              <a:gd fmla="*/ 373273 h 605239" name="connsiteY164"/>
              <a:gd fmla="*/ 373273 h 605239" name="connsiteX165"/>
              <a:gd fmla="*/ 373273 h 605239" name="connsiteY165"/>
              <a:gd fmla="*/ 373273 h 605239" name="connsiteX166"/>
              <a:gd fmla="*/ 373273 h 605239" name="connsiteY166"/>
              <a:gd fmla="*/ 373273 h 605239" name="connsiteX167"/>
              <a:gd fmla="*/ 373273 h 605239" name="connsiteY167"/>
              <a:gd fmla="*/ 373273 h 605239" name="connsiteX168"/>
              <a:gd fmla="*/ 373273 h 605239" name="connsiteY168"/>
              <a:gd fmla="*/ 373273 h 605239" name="connsiteX169"/>
              <a:gd fmla="*/ 373273 h 605239" name="connsiteY169"/>
              <a:gd fmla="*/ 373273 h 605239" name="connsiteX170"/>
              <a:gd fmla="*/ 373273 h 605239" name="connsiteY170"/>
              <a:gd fmla="*/ 373273 h 605239" name="connsiteX171"/>
              <a:gd fmla="*/ 373273 h 605239" name="connsiteY171"/>
              <a:gd fmla="*/ 373273 h 605239" name="connsiteX172"/>
              <a:gd fmla="*/ 373273 h 605239" name="connsiteY172"/>
              <a:gd fmla="*/ 373273 h 605239" name="connsiteX173"/>
              <a:gd fmla="*/ 373273 h 605239" name="connsiteY173"/>
              <a:gd fmla="*/ 373273 h 605239" name="connsiteX174"/>
              <a:gd fmla="*/ 373273 h 605239" name="connsiteY174"/>
              <a:gd fmla="*/ 373273 h 605239" name="connsiteX175"/>
              <a:gd fmla="*/ 373273 h 605239" name="connsiteY175"/>
              <a:gd fmla="*/ 373273 h 605239" name="connsiteX176"/>
              <a:gd fmla="*/ 373273 h 605239" name="connsiteY176"/>
              <a:gd fmla="*/ 373273 h 605239" name="connsiteX177"/>
              <a:gd fmla="*/ 373273 h 605239" name="connsiteY177"/>
              <a:gd fmla="*/ 373273 h 605239" name="connsiteX178"/>
              <a:gd fmla="*/ 373273 h 605239" name="connsiteY178"/>
              <a:gd fmla="*/ 373273 h 605239" name="connsiteX179"/>
              <a:gd fmla="*/ 373273 h 605239" name="connsiteY179"/>
              <a:gd fmla="*/ 373273 h 605239" name="connsiteX180"/>
              <a:gd fmla="*/ 373273 h 605239" name="connsiteY180"/>
              <a:gd fmla="*/ 373273 h 605239" name="connsiteX181"/>
              <a:gd fmla="*/ 373273 h 605239" name="connsiteY181"/>
              <a:gd fmla="*/ 373273 h 605239" name="connsiteX182"/>
              <a:gd fmla="*/ 373273 h 605239" name="connsiteY182"/>
              <a:gd fmla="*/ 373273 h 605239" name="connsiteX183"/>
              <a:gd fmla="*/ 373273 h 605239" name="connsiteY183"/>
              <a:gd fmla="*/ 373273 h 605239" name="connsiteX184"/>
              <a:gd fmla="*/ 373273 h 605239" name="connsiteY184"/>
              <a:gd fmla="*/ 373273 h 605239" name="connsiteX185"/>
              <a:gd fmla="*/ 373273 h 605239" name="connsiteY185"/>
              <a:gd fmla="*/ 373273 h 605239" name="connsiteX186"/>
              <a:gd fmla="*/ 373273 h 605239" name="connsiteY186"/>
              <a:gd fmla="*/ 373273 h 605239" name="connsiteX187"/>
              <a:gd fmla="*/ 373273 h 605239" name="connsiteY187"/>
              <a:gd fmla="*/ 373273 h 605239" name="connsiteX188"/>
              <a:gd fmla="*/ 373273 h 605239" name="connsiteY188"/>
              <a:gd fmla="*/ 373273 h 605239" name="connsiteX189"/>
              <a:gd fmla="*/ 373273 h 605239" name="connsiteY189"/>
              <a:gd fmla="*/ 373273 h 605239" name="connsiteX190"/>
              <a:gd fmla="*/ 373273 h 605239" name="connsiteY190"/>
              <a:gd fmla="*/ 373273 h 605239" name="connsiteX191"/>
              <a:gd fmla="*/ 373273 h 605239" name="connsiteY191"/>
              <a:gd fmla="*/ 373273 h 605239" name="connsiteX192"/>
              <a:gd fmla="*/ 373273 h 605239" name="connsiteY192"/>
              <a:gd fmla="*/ 373273 h 605239" name="connsiteX193"/>
              <a:gd fmla="*/ 373273 h 605239" name="connsiteY193"/>
              <a:gd fmla="*/ 373273 h 605239" name="connsiteX194"/>
              <a:gd fmla="*/ 373273 h 605239" name="connsiteY194"/>
              <a:gd fmla="*/ 373273 h 605239" name="connsiteX195"/>
              <a:gd fmla="*/ 373273 h 605239" name="connsiteY195"/>
              <a:gd fmla="*/ 373273 h 605239" name="connsiteX196"/>
              <a:gd fmla="*/ 373273 h 605239" name="connsiteY196"/>
              <a:gd fmla="*/ 373273 h 605239" name="connsiteX197"/>
              <a:gd fmla="*/ 373273 h 605239" name="connsiteY197"/>
              <a:gd fmla="*/ 373273 h 605239" name="connsiteX198"/>
              <a:gd fmla="*/ 373273 h 605239" name="connsiteY198"/>
              <a:gd fmla="*/ 373273 h 605239" name="connsiteX199"/>
              <a:gd fmla="*/ 373273 h 605239" name="connsiteY199"/>
              <a:gd fmla="*/ 373273 h 605239" name="connsiteX200"/>
              <a:gd fmla="*/ 373273 h 605239" name="connsiteY200"/>
              <a:gd fmla="*/ 373273 h 605239" name="connsiteX201"/>
              <a:gd fmla="*/ 373273 h 605239" name="connsiteY201"/>
              <a:gd fmla="*/ 373273 h 605239" name="connsiteX202"/>
              <a:gd fmla="*/ 373273 h 605239" name="connsiteY202"/>
              <a:gd fmla="*/ 373273 h 605239" name="connsiteX203"/>
              <a:gd fmla="*/ 373273 h 605239" name="connsiteY203"/>
              <a:gd fmla="*/ 373273 h 605239" name="connsiteX204"/>
              <a:gd fmla="*/ 373273 h 605239" name="connsiteY204"/>
              <a:gd fmla="*/ 373273 h 605239" name="connsiteX205"/>
              <a:gd fmla="*/ 373273 h 605239" name="connsiteY205"/>
              <a:gd fmla="*/ 373273 h 605239" name="connsiteX206"/>
              <a:gd fmla="*/ 373273 h 605239" name="connsiteY206"/>
              <a:gd fmla="*/ 373273 h 605239" name="connsiteX207"/>
              <a:gd fmla="*/ 373273 h 605239" name="connsiteY207"/>
              <a:gd fmla="*/ 373273 h 605239" name="connsiteX208"/>
              <a:gd fmla="*/ 373273 h 605239" name="connsiteY208"/>
              <a:gd fmla="*/ 373273 h 605239" name="connsiteX209"/>
              <a:gd fmla="*/ 373273 h 605239" name="connsiteY209"/>
              <a:gd fmla="*/ 373273 h 605239" name="connsiteX210"/>
              <a:gd fmla="*/ 373273 h 605239" name="connsiteY210"/>
              <a:gd fmla="*/ 373273 h 605239" name="connsiteX211"/>
              <a:gd fmla="*/ 373273 h 605239" name="connsiteY211"/>
              <a:gd fmla="*/ 373273 h 605239" name="connsiteX212"/>
              <a:gd fmla="*/ 373273 h 605239" name="connsiteY212"/>
              <a:gd fmla="*/ 373273 h 605239" name="connsiteX213"/>
              <a:gd fmla="*/ 373273 h 605239" name="connsiteY213"/>
              <a:gd fmla="*/ 373273 h 605239" name="connsiteX214"/>
              <a:gd fmla="*/ 373273 h 605239" name="connsiteY2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b="b" l="l" r="r" t="t"/>
            <a:pathLst>
              <a:path h="606087" w="556277">
                <a:moveTo>
                  <a:pt x="278159" y="172250"/>
                </a:moveTo>
                <a:lnTo>
                  <a:pt x="286828" y="180136"/>
                </a:lnTo>
                <a:cubicBezTo>
                  <a:pt x="286925" y="180424"/>
                  <a:pt x="316594" y="206774"/>
                  <a:pt x="394620" y="227257"/>
                </a:cubicBezTo>
                <a:lnTo>
                  <a:pt x="402904" y="229373"/>
                </a:lnTo>
                <a:lnTo>
                  <a:pt x="403964" y="238028"/>
                </a:lnTo>
                <a:cubicBezTo>
                  <a:pt x="404060" y="239374"/>
                  <a:pt x="418606" y="377084"/>
                  <a:pt x="282590" y="428340"/>
                </a:cubicBezTo>
                <a:lnTo>
                  <a:pt x="278159" y="430167"/>
                </a:lnTo>
                <a:lnTo>
                  <a:pt x="273728" y="428340"/>
                </a:lnTo>
                <a:cubicBezTo>
                  <a:pt x="137615" y="377084"/>
                  <a:pt x="152161" y="239374"/>
                  <a:pt x="152257" y="238028"/>
                </a:cubicBezTo>
                <a:lnTo>
                  <a:pt x="153317" y="229373"/>
                </a:lnTo>
                <a:lnTo>
                  <a:pt x="161601" y="227257"/>
                </a:lnTo>
                <a:cubicBezTo>
                  <a:pt x="239723" y="206774"/>
                  <a:pt x="269296" y="180424"/>
                  <a:pt x="269489" y="180136"/>
                </a:cubicBezTo>
                <a:close/>
                <a:moveTo>
                  <a:pt x="230104" y="104060"/>
                </a:moveTo>
                <a:lnTo>
                  <a:pt x="122343" y="160995"/>
                </a:lnTo>
                <a:cubicBezTo>
                  <a:pt x="122632" y="161475"/>
                  <a:pt x="122632" y="162149"/>
                  <a:pt x="122824" y="162630"/>
                </a:cubicBezTo>
                <a:cubicBezTo>
                  <a:pt x="123210" y="163880"/>
                  <a:pt x="123787" y="165130"/>
                  <a:pt x="124173" y="166380"/>
                </a:cubicBezTo>
                <a:cubicBezTo>
                  <a:pt x="124365" y="167631"/>
                  <a:pt x="124654" y="168881"/>
                  <a:pt x="124847" y="170035"/>
                </a:cubicBezTo>
                <a:cubicBezTo>
                  <a:pt x="125232" y="171478"/>
                  <a:pt x="125521" y="172728"/>
                  <a:pt x="125810" y="173979"/>
                </a:cubicBezTo>
                <a:cubicBezTo>
                  <a:pt x="126002" y="175710"/>
                  <a:pt x="126195" y="177537"/>
                  <a:pt x="126291" y="179268"/>
                </a:cubicBezTo>
                <a:cubicBezTo>
                  <a:pt x="126291" y="180807"/>
                  <a:pt x="126387" y="182153"/>
                  <a:pt x="126291" y="183596"/>
                </a:cubicBezTo>
                <a:cubicBezTo>
                  <a:pt x="126291" y="185327"/>
                  <a:pt x="126291" y="187154"/>
                  <a:pt x="126195" y="188885"/>
                </a:cubicBezTo>
                <a:cubicBezTo>
                  <a:pt x="126002" y="189847"/>
                  <a:pt x="125906" y="190905"/>
                  <a:pt x="125617" y="191867"/>
                </a:cubicBezTo>
                <a:cubicBezTo>
                  <a:pt x="125521" y="193502"/>
                  <a:pt x="125136" y="195233"/>
                  <a:pt x="124847" y="196868"/>
                </a:cubicBezTo>
                <a:cubicBezTo>
                  <a:pt x="124654" y="197830"/>
                  <a:pt x="124365" y="198695"/>
                  <a:pt x="124173" y="199753"/>
                </a:cubicBezTo>
                <a:cubicBezTo>
                  <a:pt x="123595" y="201484"/>
                  <a:pt x="123113" y="203119"/>
                  <a:pt x="122535" y="204947"/>
                </a:cubicBezTo>
                <a:cubicBezTo>
                  <a:pt x="122150" y="205716"/>
                  <a:pt x="121861" y="206581"/>
                  <a:pt x="121476" y="207351"/>
                </a:cubicBezTo>
                <a:cubicBezTo>
                  <a:pt x="120513" y="209851"/>
                  <a:pt x="119357" y="212256"/>
                  <a:pt x="117913" y="214660"/>
                </a:cubicBezTo>
                <a:cubicBezTo>
                  <a:pt x="116565" y="216872"/>
                  <a:pt x="115024" y="219180"/>
                  <a:pt x="113387" y="221296"/>
                </a:cubicBezTo>
                <a:cubicBezTo>
                  <a:pt x="112905" y="222065"/>
                  <a:pt x="112135" y="222835"/>
                  <a:pt x="111653" y="223604"/>
                </a:cubicBezTo>
                <a:cubicBezTo>
                  <a:pt x="110498" y="224854"/>
                  <a:pt x="109342" y="226105"/>
                  <a:pt x="108187" y="227355"/>
                </a:cubicBezTo>
                <a:cubicBezTo>
                  <a:pt x="107416" y="228124"/>
                  <a:pt x="106549" y="228894"/>
                  <a:pt x="105683" y="229663"/>
                </a:cubicBezTo>
                <a:cubicBezTo>
                  <a:pt x="104623" y="230625"/>
                  <a:pt x="103564" y="231683"/>
                  <a:pt x="102408" y="232548"/>
                </a:cubicBezTo>
                <a:cubicBezTo>
                  <a:pt x="101349" y="233318"/>
                  <a:pt x="100386" y="233991"/>
                  <a:pt x="99519" y="234664"/>
                </a:cubicBezTo>
                <a:cubicBezTo>
                  <a:pt x="98364" y="235434"/>
                  <a:pt x="97112" y="236395"/>
                  <a:pt x="95956" y="237069"/>
                </a:cubicBezTo>
                <a:cubicBezTo>
                  <a:pt x="94801" y="237742"/>
                  <a:pt x="93838" y="238223"/>
                  <a:pt x="92778" y="238704"/>
                </a:cubicBezTo>
                <a:cubicBezTo>
                  <a:pt x="91526" y="239473"/>
                  <a:pt x="90274" y="240146"/>
                  <a:pt x="89023" y="240627"/>
                </a:cubicBezTo>
                <a:cubicBezTo>
                  <a:pt x="87867" y="241108"/>
                  <a:pt x="86711" y="241685"/>
                  <a:pt x="85556" y="242070"/>
                </a:cubicBezTo>
                <a:cubicBezTo>
                  <a:pt x="84304" y="242550"/>
                  <a:pt x="82956" y="243031"/>
                  <a:pt x="81607" y="243416"/>
                </a:cubicBezTo>
                <a:cubicBezTo>
                  <a:pt x="80548" y="243801"/>
                  <a:pt x="79296" y="244089"/>
                  <a:pt x="78140" y="244282"/>
                </a:cubicBezTo>
                <a:cubicBezTo>
                  <a:pt x="76696" y="244666"/>
                  <a:pt x="75348" y="244955"/>
                  <a:pt x="73903" y="245147"/>
                </a:cubicBezTo>
                <a:cubicBezTo>
                  <a:pt x="72844" y="245436"/>
                  <a:pt x="71496" y="245532"/>
                  <a:pt x="70436" y="245724"/>
                </a:cubicBezTo>
                <a:cubicBezTo>
                  <a:pt x="69859" y="245820"/>
                  <a:pt x="69377" y="245917"/>
                  <a:pt x="68992" y="245917"/>
                </a:cubicBezTo>
                <a:lnTo>
                  <a:pt x="68992" y="360075"/>
                </a:lnTo>
                <a:cubicBezTo>
                  <a:pt x="69859" y="360075"/>
                  <a:pt x="70822" y="360363"/>
                  <a:pt x="71785" y="360459"/>
                </a:cubicBezTo>
                <a:cubicBezTo>
                  <a:pt x="72651" y="360556"/>
                  <a:pt x="73711" y="360748"/>
                  <a:pt x="74674" y="360844"/>
                </a:cubicBezTo>
                <a:cubicBezTo>
                  <a:pt x="76696" y="361229"/>
                  <a:pt x="78718" y="361710"/>
                  <a:pt x="80644" y="362383"/>
                </a:cubicBezTo>
                <a:cubicBezTo>
                  <a:pt x="81415" y="362479"/>
                  <a:pt x="82185" y="362768"/>
                  <a:pt x="82956" y="362960"/>
                </a:cubicBezTo>
                <a:cubicBezTo>
                  <a:pt x="85556" y="363826"/>
                  <a:pt x="88252" y="364883"/>
                  <a:pt x="90756" y="366038"/>
                </a:cubicBezTo>
                <a:cubicBezTo>
                  <a:pt x="91237" y="366230"/>
                  <a:pt x="91623" y="366518"/>
                  <a:pt x="92104" y="366807"/>
                </a:cubicBezTo>
                <a:cubicBezTo>
                  <a:pt x="94126" y="367865"/>
                  <a:pt x="96149" y="369019"/>
                  <a:pt x="98075" y="370269"/>
                </a:cubicBezTo>
                <a:cubicBezTo>
                  <a:pt x="98845" y="370846"/>
                  <a:pt x="99712" y="371423"/>
                  <a:pt x="100482" y="372000"/>
                </a:cubicBezTo>
                <a:cubicBezTo>
                  <a:pt x="102023" y="373058"/>
                  <a:pt x="103371" y="374212"/>
                  <a:pt x="104912" y="375463"/>
                </a:cubicBezTo>
                <a:cubicBezTo>
                  <a:pt x="105683" y="376232"/>
                  <a:pt x="106453" y="376905"/>
                  <a:pt x="107224" y="377675"/>
                </a:cubicBezTo>
                <a:cubicBezTo>
                  <a:pt x="108572" y="379021"/>
                  <a:pt x="109824" y="380367"/>
                  <a:pt x="111268" y="381906"/>
                </a:cubicBezTo>
                <a:cubicBezTo>
                  <a:pt x="111750" y="382676"/>
                  <a:pt x="112424" y="383349"/>
                  <a:pt x="113002" y="384118"/>
                </a:cubicBezTo>
                <a:cubicBezTo>
                  <a:pt x="114735" y="386330"/>
                  <a:pt x="116468" y="388735"/>
                  <a:pt x="117913" y="391427"/>
                </a:cubicBezTo>
                <a:cubicBezTo>
                  <a:pt x="119357" y="393832"/>
                  <a:pt x="120513" y="396236"/>
                  <a:pt x="121476" y="398737"/>
                </a:cubicBezTo>
                <a:cubicBezTo>
                  <a:pt x="121861" y="399506"/>
                  <a:pt x="122150" y="400275"/>
                  <a:pt x="122343" y="400949"/>
                </a:cubicBezTo>
                <a:cubicBezTo>
                  <a:pt x="123017" y="402776"/>
                  <a:pt x="123595" y="404507"/>
                  <a:pt x="124173" y="406334"/>
                </a:cubicBezTo>
                <a:cubicBezTo>
                  <a:pt x="124365" y="407200"/>
                  <a:pt x="124558" y="408065"/>
                  <a:pt x="124750" y="408931"/>
                </a:cubicBezTo>
                <a:cubicBezTo>
                  <a:pt x="125136" y="410758"/>
                  <a:pt x="125521" y="412489"/>
                  <a:pt x="125810" y="414413"/>
                </a:cubicBezTo>
                <a:cubicBezTo>
                  <a:pt x="125906" y="415182"/>
                  <a:pt x="126002" y="416048"/>
                  <a:pt x="126002" y="416817"/>
                </a:cubicBezTo>
                <a:cubicBezTo>
                  <a:pt x="126291" y="419222"/>
                  <a:pt x="126387" y="421434"/>
                  <a:pt x="126387" y="423838"/>
                </a:cubicBezTo>
                <a:lnTo>
                  <a:pt x="126387" y="424607"/>
                </a:lnTo>
                <a:cubicBezTo>
                  <a:pt x="126291" y="427300"/>
                  <a:pt x="126002" y="429801"/>
                  <a:pt x="125617" y="432397"/>
                </a:cubicBezTo>
                <a:cubicBezTo>
                  <a:pt x="125521" y="433167"/>
                  <a:pt x="125424" y="433936"/>
                  <a:pt x="125136" y="434706"/>
                </a:cubicBezTo>
                <a:cubicBezTo>
                  <a:pt x="124847" y="436437"/>
                  <a:pt x="124365" y="438360"/>
                  <a:pt x="123884" y="440091"/>
                </a:cubicBezTo>
                <a:cubicBezTo>
                  <a:pt x="123595" y="441053"/>
                  <a:pt x="123402" y="441919"/>
                  <a:pt x="123113" y="442784"/>
                </a:cubicBezTo>
                <a:cubicBezTo>
                  <a:pt x="122824" y="443457"/>
                  <a:pt x="122632" y="444131"/>
                  <a:pt x="122343" y="444900"/>
                </a:cubicBezTo>
                <a:lnTo>
                  <a:pt x="230104" y="501835"/>
                </a:lnTo>
                <a:cubicBezTo>
                  <a:pt x="230682" y="501162"/>
                  <a:pt x="231452" y="500488"/>
                  <a:pt x="232127" y="499719"/>
                </a:cubicBezTo>
                <a:cubicBezTo>
                  <a:pt x="232608" y="499238"/>
                  <a:pt x="233090" y="498565"/>
                  <a:pt x="233764" y="498084"/>
                </a:cubicBezTo>
                <a:cubicBezTo>
                  <a:pt x="235112" y="496545"/>
                  <a:pt x="236749" y="495199"/>
                  <a:pt x="238386" y="493949"/>
                </a:cubicBezTo>
                <a:cubicBezTo>
                  <a:pt x="238771" y="493564"/>
                  <a:pt x="239060" y="493275"/>
                  <a:pt x="239542" y="492891"/>
                </a:cubicBezTo>
                <a:cubicBezTo>
                  <a:pt x="241564" y="491352"/>
                  <a:pt x="243683" y="489909"/>
                  <a:pt x="245898" y="488659"/>
                </a:cubicBezTo>
                <a:cubicBezTo>
                  <a:pt x="246379" y="488371"/>
                  <a:pt x="246764" y="488082"/>
                  <a:pt x="247150" y="487890"/>
                </a:cubicBezTo>
                <a:cubicBezTo>
                  <a:pt x="249076" y="486832"/>
                  <a:pt x="250809" y="485966"/>
                  <a:pt x="252735" y="485101"/>
                </a:cubicBezTo>
                <a:cubicBezTo>
                  <a:pt x="253505" y="484812"/>
                  <a:pt x="254372" y="484427"/>
                  <a:pt x="255143" y="484235"/>
                </a:cubicBezTo>
                <a:cubicBezTo>
                  <a:pt x="256780" y="483562"/>
                  <a:pt x="258417" y="482985"/>
                  <a:pt x="260054" y="482408"/>
                </a:cubicBezTo>
                <a:cubicBezTo>
                  <a:pt x="260921" y="482215"/>
                  <a:pt x="261787" y="481927"/>
                  <a:pt x="262654" y="481831"/>
                </a:cubicBezTo>
                <a:cubicBezTo>
                  <a:pt x="264291" y="481254"/>
                  <a:pt x="266121" y="480965"/>
                  <a:pt x="267854" y="480677"/>
                </a:cubicBezTo>
                <a:cubicBezTo>
                  <a:pt x="268625" y="480580"/>
                  <a:pt x="269492" y="480388"/>
                  <a:pt x="270262" y="480292"/>
                </a:cubicBezTo>
                <a:cubicBezTo>
                  <a:pt x="272958" y="479907"/>
                  <a:pt x="275462" y="479811"/>
                  <a:pt x="278159" y="479811"/>
                </a:cubicBezTo>
                <a:cubicBezTo>
                  <a:pt x="280759" y="479811"/>
                  <a:pt x="283263" y="479907"/>
                  <a:pt x="285959" y="480292"/>
                </a:cubicBezTo>
                <a:cubicBezTo>
                  <a:pt x="286729" y="480388"/>
                  <a:pt x="287596" y="480580"/>
                  <a:pt x="288367" y="480677"/>
                </a:cubicBezTo>
                <a:cubicBezTo>
                  <a:pt x="290100" y="480965"/>
                  <a:pt x="291930" y="481254"/>
                  <a:pt x="293567" y="481831"/>
                </a:cubicBezTo>
                <a:cubicBezTo>
                  <a:pt x="294434" y="481927"/>
                  <a:pt x="295300" y="482215"/>
                  <a:pt x="296167" y="482600"/>
                </a:cubicBezTo>
                <a:cubicBezTo>
                  <a:pt x="297804" y="482985"/>
                  <a:pt x="299441" y="483562"/>
                  <a:pt x="301175" y="484235"/>
                </a:cubicBezTo>
                <a:cubicBezTo>
                  <a:pt x="301849" y="484427"/>
                  <a:pt x="302812" y="484812"/>
                  <a:pt x="303486" y="485197"/>
                </a:cubicBezTo>
                <a:cubicBezTo>
                  <a:pt x="305412" y="485966"/>
                  <a:pt x="307242" y="486832"/>
                  <a:pt x="308975" y="487890"/>
                </a:cubicBezTo>
                <a:cubicBezTo>
                  <a:pt x="309360" y="488082"/>
                  <a:pt x="309842" y="488371"/>
                  <a:pt x="310323" y="488659"/>
                </a:cubicBezTo>
                <a:cubicBezTo>
                  <a:pt x="312538" y="489909"/>
                  <a:pt x="314657" y="491352"/>
                  <a:pt x="316679" y="492891"/>
                </a:cubicBezTo>
                <a:cubicBezTo>
                  <a:pt x="317161" y="493275"/>
                  <a:pt x="317546" y="493660"/>
                  <a:pt x="317931" y="494045"/>
                </a:cubicBezTo>
                <a:cubicBezTo>
                  <a:pt x="319568" y="495295"/>
                  <a:pt x="321109" y="496545"/>
                  <a:pt x="322457" y="498084"/>
                </a:cubicBezTo>
                <a:lnTo>
                  <a:pt x="324094" y="499719"/>
                </a:lnTo>
                <a:cubicBezTo>
                  <a:pt x="324769" y="500488"/>
                  <a:pt x="325539" y="501162"/>
                  <a:pt x="326117" y="501835"/>
                </a:cubicBezTo>
                <a:lnTo>
                  <a:pt x="433878" y="444900"/>
                </a:lnTo>
                <a:cubicBezTo>
                  <a:pt x="433589" y="444419"/>
                  <a:pt x="433493" y="443938"/>
                  <a:pt x="433397" y="443457"/>
                </a:cubicBezTo>
                <a:cubicBezTo>
                  <a:pt x="433011" y="442111"/>
                  <a:pt x="432530" y="440765"/>
                  <a:pt x="432145" y="439514"/>
                </a:cubicBezTo>
                <a:cubicBezTo>
                  <a:pt x="431856" y="438360"/>
                  <a:pt x="431567" y="437110"/>
                  <a:pt x="431182" y="435860"/>
                </a:cubicBezTo>
                <a:cubicBezTo>
                  <a:pt x="430989" y="434609"/>
                  <a:pt x="430700" y="433359"/>
                  <a:pt x="430508" y="432013"/>
                </a:cubicBezTo>
                <a:cubicBezTo>
                  <a:pt x="430219" y="430282"/>
                  <a:pt x="430122" y="428358"/>
                  <a:pt x="429930" y="426627"/>
                </a:cubicBezTo>
                <a:cubicBezTo>
                  <a:pt x="429930" y="425281"/>
                  <a:pt x="429834" y="423838"/>
                  <a:pt x="429930" y="422492"/>
                </a:cubicBezTo>
                <a:cubicBezTo>
                  <a:pt x="429930" y="420568"/>
                  <a:pt x="429930" y="418837"/>
                  <a:pt x="430122" y="417010"/>
                </a:cubicBezTo>
                <a:cubicBezTo>
                  <a:pt x="430219" y="416048"/>
                  <a:pt x="430315" y="414990"/>
                  <a:pt x="430604" y="414028"/>
                </a:cubicBezTo>
                <a:cubicBezTo>
                  <a:pt x="430700" y="412393"/>
                  <a:pt x="431085" y="410758"/>
                  <a:pt x="431374" y="409220"/>
                </a:cubicBezTo>
                <a:cubicBezTo>
                  <a:pt x="431567" y="408162"/>
                  <a:pt x="431856" y="407200"/>
                  <a:pt x="432145" y="406142"/>
                </a:cubicBezTo>
                <a:cubicBezTo>
                  <a:pt x="432626" y="404507"/>
                  <a:pt x="433108" y="402776"/>
                  <a:pt x="433782" y="401141"/>
                </a:cubicBezTo>
                <a:cubicBezTo>
                  <a:pt x="434167" y="400372"/>
                  <a:pt x="434360" y="399506"/>
                  <a:pt x="434745" y="398737"/>
                </a:cubicBezTo>
                <a:cubicBezTo>
                  <a:pt x="435804" y="396236"/>
                  <a:pt x="436960" y="393832"/>
                  <a:pt x="438308" y="391427"/>
                </a:cubicBezTo>
                <a:cubicBezTo>
                  <a:pt x="439656" y="388831"/>
                  <a:pt x="441486" y="386330"/>
                  <a:pt x="443219" y="384118"/>
                </a:cubicBezTo>
                <a:cubicBezTo>
                  <a:pt x="443701" y="383445"/>
                  <a:pt x="444375" y="382772"/>
                  <a:pt x="444857" y="382195"/>
                </a:cubicBezTo>
                <a:cubicBezTo>
                  <a:pt x="446301" y="380560"/>
                  <a:pt x="447649" y="379021"/>
                  <a:pt x="449190" y="377482"/>
                </a:cubicBezTo>
                <a:cubicBezTo>
                  <a:pt x="449768" y="376905"/>
                  <a:pt x="450442" y="376424"/>
                  <a:pt x="451212" y="375751"/>
                </a:cubicBezTo>
                <a:cubicBezTo>
                  <a:pt x="452850" y="374405"/>
                  <a:pt x="454487" y="372962"/>
                  <a:pt x="456220" y="371712"/>
                </a:cubicBezTo>
                <a:cubicBezTo>
                  <a:pt x="456798" y="371327"/>
                  <a:pt x="457376" y="370846"/>
                  <a:pt x="457857" y="370462"/>
                </a:cubicBezTo>
                <a:cubicBezTo>
                  <a:pt x="462865" y="367192"/>
                  <a:pt x="467969" y="364595"/>
                  <a:pt x="473554" y="362864"/>
                </a:cubicBezTo>
                <a:cubicBezTo>
                  <a:pt x="474036" y="362768"/>
                  <a:pt x="474614" y="362575"/>
                  <a:pt x="475095" y="362479"/>
                </a:cubicBezTo>
                <a:cubicBezTo>
                  <a:pt x="477406" y="361902"/>
                  <a:pt x="479525" y="361229"/>
                  <a:pt x="481836" y="360844"/>
                </a:cubicBezTo>
                <a:lnTo>
                  <a:pt x="484436" y="360459"/>
                </a:lnTo>
                <a:cubicBezTo>
                  <a:pt x="485303" y="360363"/>
                  <a:pt x="486362" y="360075"/>
                  <a:pt x="487229" y="360075"/>
                </a:cubicBezTo>
                <a:lnTo>
                  <a:pt x="487229" y="245917"/>
                </a:lnTo>
                <a:cubicBezTo>
                  <a:pt x="486844" y="245917"/>
                  <a:pt x="486362" y="245820"/>
                  <a:pt x="485881" y="245724"/>
                </a:cubicBezTo>
                <a:cubicBezTo>
                  <a:pt x="484725" y="245532"/>
                  <a:pt x="483473" y="245436"/>
                  <a:pt x="482318" y="245147"/>
                </a:cubicBezTo>
                <a:cubicBezTo>
                  <a:pt x="480873" y="244955"/>
                  <a:pt x="479525" y="244666"/>
                  <a:pt x="478081" y="244282"/>
                </a:cubicBezTo>
                <a:cubicBezTo>
                  <a:pt x="477021" y="244089"/>
                  <a:pt x="475769" y="243801"/>
                  <a:pt x="474614" y="243416"/>
                </a:cubicBezTo>
                <a:cubicBezTo>
                  <a:pt x="473362" y="243031"/>
                  <a:pt x="471917" y="242550"/>
                  <a:pt x="470665" y="242070"/>
                </a:cubicBezTo>
                <a:cubicBezTo>
                  <a:pt x="469510" y="241685"/>
                  <a:pt x="468354" y="241108"/>
                  <a:pt x="467295" y="240627"/>
                </a:cubicBezTo>
                <a:cubicBezTo>
                  <a:pt x="465947" y="240146"/>
                  <a:pt x="464695" y="239473"/>
                  <a:pt x="463443" y="238896"/>
                </a:cubicBezTo>
                <a:cubicBezTo>
                  <a:pt x="462480" y="238223"/>
                  <a:pt x="461420" y="237742"/>
                  <a:pt x="460265" y="237069"/>
                </a:cubicBezTo>
                <a:cubicBezTo>
                  <a:pt x="459205" y="236395"/>
                  <a:pt x="457857" y="235434"/>
                  <a:pt x="456798" y="234664"/>
                </a:cubicBezTo>
                <a:cubicBezTo>
                  <a:pt x="455835" y="234087"/>
                  <a:pt x="454872" y="233318"/>
                  <a:pt x="453813" y="232548"/>
                </a:cubicBezTo>
                <a:cubicBezTo>
                  <a:pt x="452753" y="231683"/>
                  <a:pt x="451598" y="230625"/>
                  <a:pt x="450538" y="229663"/>
                </a:cubicBezTo>
                <a:cubicBezTo>
                  <a:pt x="449672" y="228894"/>
                  <a:pt x="448805" y="228124"/>
                  <a:pt x="448034" y="227355"/>
                </a:cubicBezTo>
                <a:cubicBezTo>
                  <a:pt x="446879" y="226105"/>
                  <a:pt x="445723" y="224854"/>
                  <a:pt x="444664" y="223604"/>
                </a:cubicBezTo>
                <a:cubicBezTo>
                  <a:pt x="444086" y="222835"/>
                  <a:pt x="443316" y="222065"/>
                  <a:pt x="442834" y="221296"/>
                </a:cubicBezTo>
                <a:cubicBezTo>
                  <a:pt x="441197" y="219180"/>
                  <a:pt x="439656" y="217064"/>
                  <a:pt x="438308" y="214660"/>
                </a:cubicBezTo>
                <a:cubicBezTo>
                  <a:pt x="436960" y="212256"/>
                  <a:pt x="435804" y="209851"/>
                  <a:pt x="434745" y="207351"/>
                </a:cubicBezTo>
                <a:cubicBezTo>
                  <a:pt x="434360" y="206581"/>
                  <a:pt x="434167" y="205812"/>
                  <a:pt x="433878" y="205043"/>
                </a:cubicBezTo>
                <a:cubicBezTo>
                  <a:pt x="433204" y="203312"/>
                  <a:pt x="432626" y="201484"/>
                  <a:pt x="432145" y="199753"/>
                </a:cubicBezTo>
                <a:cubicBezTo>
                  <a:pt x="431856" y="198695"/>
                  <a:pt x="431567" y="197830"/>
                  <a:pt x="431471" y="196964"/>
                </a:cubicBezTo>
                <a:cubicBezTo>
                  <a:pt x="431085" y="195233"/>
                  <a:pt x="430700" y="193406"/>
                  <a:pt x="430508" y="191675"/>
                </a:cubicBezTo>
                <a:cubicBezTo>
                  <a:pt x="430315" y="190809"/>
                  <a:pt x="430219" y="190040"/>
                  <a:pt x="430219" y="189174"/>
                </a:cubicBezTo>
                <a:cubicBezTo>
                  <a:pt x="429930" y="186770"/>
                  <a:pt x="429834" y="184462"/>
                  <a:pt x="429834" y="182057"/>
                </a:cubicBezTo>
                <a:lnTo>
                  <a:pt x="429834" y="181288"/>
                </a:lnTo>
                <a:cubicBezTo>
                  <a:pt x="429930" y="178691"/>
                  <a:pt x="430219" y="176094"/>
                  <a:pt x="430604" y="173594"/>
                </a:cubicBezTo>
                <a:cubicBezTo>
                  <a:pt x="430700" y="172728"/>
                  <a:pt x="430989" y="171958"/>
                  <a:pt x="431085" y="171093"/>
                </a:cubicBezTo>
                <a:cubicBezTo>
                  <a:pt x="431471" y="169266"/>
                  <a:pt x="431856" y="167534"/>
                  <a:pt x="432337" y="165899"/>
                </a:cubicBezTo>
                <a:cubicBezTo>
                  <a:pt x="432626" y="164842"/>
                  <a:pt x="432915" y="163976"/>
                  <a:pt x="433204" y="163110"/>
                </a:cubicBezTo>
                <a:cubicBezTo>
                  <a:pt x="433493" y="162341"/>
                  <a:pt x="433589" y="161764"/>
                  <a:pt x="433878" y="160995"/>
                </a:cubicBezTo>
                <a:lnTo>
                  <a:pt x="326213" y="104060"/>
                </a:lnTo>
                <a:cubicBezTo>
                  <a:pt x="325539" y="104829"/>
                  <a:pt x="324865" y="105406"/>
                  <a:pt x="324287" y="106079"/>
                </a:cubicBezTo>
                <a:cubicBezTo>
                  <a:pt x="323613" y="106656"/>
                  <a:pt x="323131" y="107426"/>
                  <a:pt x="322457" y="108099"/>
                </a:cubicBezTo>
                <a:cubicBezTo>
                  <a:pt x="321109" y="109349"/>
                  <a:pt x="319568" y="110600"/>
                  <a:pt x="318220" y="111850"/>
                </a:cubicBezTo>
                <a:cubicBezTo>
                  <a:pt x="317739" y="112235"/>
                  <a:pt x="317161" y="112715"/>
                  <a:pt x="316679" y="113100"/>
                </a:cubicBezTo>
                <a:cubicBezTo>
                  <a:pt x="314657" y="114639"/>
                  <a:pt x="312538" y="115985"/>
                  <a:pt x="310323" y="117428"/>
                </a:cubicBezTo>
                <a:lnTo>
                  <a:pt x="308879" y="118197"/>
                </a:lnTo>
                <a:cubicBezTo>
                  <a:pt x="307049" y="119159"/>
                  <a:pt x="305316" y="120025"/>
                  <a:pt x="303582" y="120794"/>
                </a:cubicBezTo>
                <a:cubicBezTo>
                  <a:pt x="302812" y="121179"/>
                  <a:pt x="301849" y="121467"/>
                  <a:pt x="300982" y="121852"/>
                </a:cubicBezTo>
                <a:cubicBezTo>
                  <a:pt x="299441" y="122429"/>
                  <a:pt x="297804" y="123006"/>
                  <a:pt x="296360" y="123487"/>
                </a:cubicBezTo>
                <a:cubicBezTo>
                  <a:pt x="295397" y="123679"/>
                  <a:pt x="294434" y="123968"/>
                  <a:pt x="293567" y="124256"/>
                </a:cubicBezTo>
                <a:cubicBezTo>
                  <a:pt x="291930" y="124641"/>
                  <a:pt x="290100" y="125026"/>
                  <a:pt x="288367" y="125218"/>
                </a:cubicBezTo>
                <a:cubicBezTo>
                  <a:pt x="287596" y="125410"/>
                  <a:pt x="286729" y="125603"/>
                  <a:pt x="285959" y="125795"/>
                </a:cubicBezTo>
                <a:cubicBezTo>
                  <a:pt x="283263" y="125987"/>
                  <a:pt x="280759" y="126276"/>
                  <a:pt x="278159" y="126276"/>
                </a:cubicBezTo>
                <a:cubicBezTo>
                  <a:pt x="275462" y="126276"/>
                  <a:pt x="272958" y="125987"/>
                  <a:pt x="270262" y="125795"/>
                </a:cubicBezTo>
                <a:cubicBezTo>
                  <a:pt x="269492" y="125603"/>
                  <a:pt x="268625" y="125410"/>
                  <a:pt x="267854" y="125218"/>
                </a:cubicBezTo>
                <a:cubicBezTo>
                  <a:pt x="266121" y="125026"/>
                  <a:pt x="264388" y="124641"/>
                  <a:pt x="262654" y="124256"/>
                </a:cubicBezTo>
                <a:cubicBezTo>
                  <a:pt x="261787" y="123968"/>
                  <a:pt x="260824" y="123679"/>
                  <a:pt x="259958" y="123487"/>
                </a:cubicBezTo>
                <a:cubicBezTo>
                  <a:pt x="258417" y="123006"/>
                  <a:pt x="256780" y="122429"/>
                  <a:pt x="255239" y="121852"/>
                </a:cubicBezTo>
                <a:cubicBezTo>
                  <a:pt x="254372" y="121467"/>
                  <a:pt x="253505" y="121179"/>
                  <a:pt x="252735" y="120794"/>
                </a:cubicBezTo>
                <a:cubicBezTo>
                  <a:pt x="250905" y="120025"/>
                  <a:pt x="249172" y="119159"/>
                  <a:pt x="247535" y="118197"/>
                </a:cubicBezTo>
                <a:cubicBezTo>
                  <a:pt x="246861" y="117909"/>
                  <a:pt x="246379" y="117620"/>
                  <a:pt x="245898" y="117332"/>
                </a:cubicBezTo>
                <a:cubicBezTo>
                  <a:pt x="243779" y="115985"/>
                  <a:pt x="241564" y="114639"/>
                  <a:pt x="239542" y="113100"/>
                </a:cubicBezTo>
                <a:cubicBezTo>
                  <a:pt x="239060" y="112619"/>
                  <a:pt x="238579" y="112235"/>
                  <a:pt x="238001" y="111754"/>
                </a:cubicBezTo>
                <a:cubicBezTo>
                  <a:pt x="236556" y="110600"/>
                  <a:pt x="235112" y="109349"/>
                  <a:pt x="233860" y="108099"/>
                </a:cubicBezTo>
                <a:cubicBezTo>
                  <a:pt x="233282" y="107426"/>
                  <a:pt x="232608" y="106656"/>
                  <a:pt x="231934" y="106079"/>
                </a:cubicBezTo>
                <a:cubicBezTo>
                  <a:pt x="231356" y="105406"/>
                  <a:pt x="230586" y="104829"/>
                  <a:pt x="230104" y="104060"/>
                </a:cubicBezTo>
                <a:close/>
                <a:moveTo>
                  <a:pt x="278159" y="0"/>
                </a:moveTo>
                <a:cubicBezTo>
                  <a:pt x="313020" y="0"/>
                  <a:pt x="341332" y="28275"/>
                  <a:pt x="341332" y="63090"/>
                </a:cubicBezTo>
                <a:cubicBezTo>
                  <a:pt x="341332" y="69533"/>
                  <a:pt x="340177" y="75881"/>
                  <a:pt x="338347" y="81940"/>
                </a:cubicBezTo>
                <a:lnTo>
                  <a:pt x="447264" y="139548"/>
                </a:lnTo>
                <a:cubicBezTo>
                  <a:pt x="451309" y="135316"/>
                  <a:pt x="456028" y="131565"/>
                  <a:pt x="461324" y="128392"/>
                </a:cubicBezTo>
                <a:cubicBezTo>
                  <a:pt x="491563" y="111080"/>
                  <a:pt x="530180" y="121371"/>
                  <a:pt x="547803" y="151473"/>
                </a:cubicBezTo>
                <a:cubicBezTo>
                  <a:pt x="556277" y="166188"/>
                  <a:pt x="558396" y="183211"/>
                  <a:pt x="553966" y="199465"/>
                </a:cubicBezTo>
                <a:cubicBezTo>
                  <a:pt x="549729" y="215814"/>
                  <a:pt x="539232" y="229278"/>
                  <a:pt x="524498" y="237646"/>
                </a:cubicBezTo>
                <a:cubicBezTo>
                  <a:pt x="520742" y="239858"/>
                  <a:pt x="516697" y="241493"/>
                  <a:pt x="512556" y="242935"/>
                </a:cubicBezTo>
                <a:lnTo>
                  <a:pt x="512556" y="362960"/>
                </a:lnTo>
                <a:cubicBezTo>
                  <a:pt x="516794" y="364403"/>
                  <a:pt x="520838" y="366134"/>
                  <a:pt x="524690" y="368442"/>
                </a:cubicBezTo>
                <a:cubicBezTo>
                  <a:pt x="539232" y="376617"/>
                  <a:pt x="549729" y="390273"/>
                  <a:pt x="553966" y="406527"/>
                </a:cubicBezTo>
                <a:cubicBezTo>
                  <a:pt x="555507" y="412105"/>
                  <a:pt x="556277" y="417683"/>
                  <a:pt x="556277" y="423261"/>
                </a:cubicBezTo>
                <a:cubicBezTo>
                  <a:pt x="556277" y="434032"/>
                  <a:pt x="553388" y="444804"/>
                  <a:pt x="547803" y="454517"/>
                </a:cubicBezTo>
                <a:cubicBezTo>
                  <a:pt x="536054" y="474714"/>
                  <a:pt x="514675" y="485966"/>
                  <a:pt x="492911" y="485966"/>
                </a:cubicBezTo>
                <a:cubicBezTo>
                  <a:pt x="482125" y="485966"/>
                  <a:pt x="471339" y="483273"/>
                  <a:pt x="461324" y="477503"/>
                </a:cubicBezTo>
                <a:cubicBezTo>
                  <a:pt x="456028" y="474522"/>
                  <a:pt x="451405" y="470675"/>
                  <a:pt x="447360" y="466443"/>
                </a:cubicBezTo>
                <a:lnTo>
                  <a:pt x="338251" y="524051"/>
                </a:lnTo>
                <a:cubicBezTo>
                  <a:pt x="340177" y="530110"/>
                  <a:pt x="341332" y="536457"/>
                  <a:pt x="341332" y="542901"/>
                </a:cubicBezTo>
                <a:cubicBezTo>
                  <a:pt x="341332" y="577620"/>
                  <a:pt x="313020" y="606087"/>
                  <a:pt x="278159" y="606087"/>
                </a:cubicBezTo>
                <a:cubicBezTo>
                  <a:pt x="243201" y="606087"/>
                  <a:pt x="214889" y="577620"/>
                  <a:pt x="214889" y="542901"/>
                </a:cubicBezTo>
                <a:cubicBezTo>
                  <a:pt x="214889" y="536457"/>
                  <a:pt x="216044" y="530110"/>
                  <a:pt x="217970" y="524051"/>
                </a:cubicBezTo>
                <a:lnTo>
                  <a:pt x="108861" y="466443"/>
                </a:lnTo>
                <a:cubicBezTo>
                  <a:pt x="104816" y="470675"/>
                  <a:pt x="100193" y="474522"/>
                  <a:pt x="94897" y="477503"/>
                </a:cubicBezTo>
                <a:cubicBezTo>
                  <a:pt x="84978" y="483273"/>
                  <a:pt x="74096" y="485966"/>
                  <a:pt x="63310" y="485966"/>
                </a:cubicBezTo>
                <a:cubicBezTo>
                  <a:pt x="41546" y="485966"/>
                  <a:pt x="20167" y="474714"/>
                  <a:pt x="8418" y="454517"/>
                </a:cubicBezTo>
                <a:cubicBezTo>
                  <a:pt x="-56" y="439899"/>
                  <a:pt x="-2175" y="422876"/>
                  <a:pt x="2255" y="406527"/>
                </a:cubicBezTo>
                <a:cubicBezTo>
                  <a:pt x="6588" y="390273"/>
                  <a:pt x="17085" y="376617"/>
                  <a:pt x="31723" y="368250"/>
                </a:cubicBezTo>
                <a:cubicBezTo>
                  <a:pt x="35479" y="366134"/>
                  <a:pt x="39524" y="364403"/>
                  <a:pt x="43761" y="362960"/>
                </a:cubicBezTo>
                <a:lnTo>
                  <a:pt x="43761" y="242935"/>
                </a:lnTo>
                <a:cubicBezTo>
                  <a:pt x="39427" y="241493"/>
                  <a:pt x="35383" y="239858"/>
                  <a:pt x="31627" y="237646"/>
                </a:cubicBezTo>
                <a:cubicBezTo>
                  <a:pt x="17085" y="229278"/>
                  <a:pt x="6588" y="215814"/>
                  <a:pt x="2255" y="199465"/>
                </a:cubicBezTo>
                <a:cubicBezTo>
                  <a:pt x="-2175" y="183211"/>
                  <a:pt x="-56" y="166188"/>
                  <a:pt x="8418" y="151473"/>
                </a:cubicBezTo>
                <a:cubicBezTo>
                  <a:pt x="26041" y="121371"/>
                  <a:pt x="64755" y="111080"/>
                  <a:pt x="94897" y="128392"/>
                </a:cubicBezTo>
                <a:cubicBezTo>
                  <a:pt x="100193" y="131565"/>
                  <a:pt x="104816" y="135316"/>
                  <a:pt x="108861" y="139548"/>
                </a:cubicBezTo>
                <a:lnTo>
                  <a:pt x="217970" y="81940"/>
                </a:lnTo>
                <a:cubicBezTo>
                  <a:pt x="216044" y="75881"/>
                  <a:pt x="214889" y="69533"/>
                  <a:pt x="214889" y="63090"/>
                </a:cubicBezTo>
                <a:cubicBezTo>
                  <a:pt x="214889" y="28275"/>
                  <a:pt x="243201" y="0"/>
                  <a:pt x="2781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72101A-AFE8-4468-84E2-650186A6B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544" l="69797" t="66237"/>
          <a:stretch>
            <a:fillRect/>
          </a:stretch>
        </p:blipFill>
        <p:spPr>
          <a:xfrm rot="5400000">
            <a:off x="9419281" y="4181417"/>
            <a:ext cx="2761693" cy="2586901"/>
          </a:xfrm>
          <a:prstGeom prst="rect">
            <a:avLst/>
          </a:prstGeom>
        </p:spPr>
      </p:pic>
    </p:spTree>
    <p:extLst>
      <p:ext uri="{BB962C8B-B14F-4D97-AF65-F5344CB8AC3E}">
        <p14:creationId val="526358846"/>
      </p:ext>
    </p:extLst>
  </p:cSld>
  <p:clrMapOvr>
    <a:masterClrMapping/>
  </p:clrMapOvr>
  <mc:AlternateContent>
    <mc:Choice Requires="p15">
      <p:transition p14:dur="2000" spd="slow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8"/>
      <p:bldP grpId="0" spid="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" name="Freeform: Shape 111">
            <a:extLst>
              <a:ext uri="{FF2B5EF4-FFF2-40B4-BE49-F238E27FC236}">
                <a16:creationId xmlns:a16="http://schemas.microsoft.com/office/drawing/2014/main" id="{711899E7-272C-4F91-BF15-8DAFC7E9DCEE}"/>
              </a:ext>
            </a:extLst>
          </p:cNvPr>
          <p:cNvSpPr/>
          <p:nvPr/>
        </p:nvSpPr>
        <p:spPr>
          <a:xfrm>
            <a:off x="6567948" y="869493"/>
            <a:ext cx="1310640" cy="1310640"/>
          </a:xfrm>
          <a:custGeom>
            <a:gdLst>
              <a:gd fmla="*/ 655320 w 1310640" name="connsiteX0"/>
              <a:gd fmla="*/ 365268 h 1310640" name="connsiteY0"/>
              <a:gd fmla="*/ 365268 w 1310640" name="connsiteX1"/>
              <a:gd fmla="*/ 655320 h 1310640" name="connsiteY1"/>
              <a:gd fmla="*/ 655320 w 1310640" name="connsiteX2"/>
              <a:gd fmla="*/ 945372 h 1310640" name="connsiteY2"/>
              <a:gd fmla="*/ 945372 w 1310640" name="connsiteX3"/>
              <a:gd fmla="*/ 655320 h 1310640" name="connsiteY3"/>
              <a:gd fmla="*/ 655320 w 1310640" name="connsiteX4"/>
              <a:gd fmla="*/ 365268 h 1310640" name="connsiteY4"/>
              <a:gd fmla="*/ 655320 w 1310640" name="connsiteX5"/>
              <a:gd fmla="*/ 0 h 1310640" name="connsiteY5"/>
              <a:gd fmla="*/ 1310640 w 1310640" name="connsiteX6"/>
              <a:gd fmla="*/ 655320 h 1310640" name="connsiteY6"/>
              <a:gd fmla="*/ 655320 w 1310640" name="connsiteX7"/>
              <a:gd fmla="*/ 1310640 h 1310640" name="connsiteY7"/>
              <a:gd fmla="*/ 0 w 1310640" name="connsiteX8"/>
              <a:gd fmla="*/ 655320 h 1310640" name="connsiteY8"/>
              <a:gd fmla="*/ 655320 w 1310640" name="connsiteX9"/>
              <a:gd fmla="*/ 0 h 131064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310640" w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5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20400000000000000" pitchFamily="18" typeface="思源宋体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" name="Freeform: Shape 108">
            <a:extLst>
              <a:ext uri="{FF2B5EF4-FFF2-40B4-BE49-F238E27FC236}">
                <a16:creationId xmlns:a16="http://schemas.microsoft.com/office/drawing/2014/main" id="{ADC2FFCB-6581-4842-B883-B1B9B6568CAE}"/>
              </a:ext>
            </a:extLst>
          </p:cNvPr>
          <p:cNvSpPr/>
          <p:nvPr/>
        </p:nvSpPr>
        <p:spPr>
          <a:xfrm>
            <a:off x="6694995" y="1731069"/>
            <a:ext cx="5497007" cy="5126935"/>
          </a:xfrm>
          <a:custGeom>
            <a:gdLst>
              <a:gd fmla="*/ 4050301 w 5497007" name="connsiteX0"/>
              <a:gd fmla="*/ 0 h 5126934" name="connsiteY0"/>
              <a:gd fmla="*/ 5442930 w 5497007" name="connsiteX1"/>
              <a:gd fmla="*/ 245771 h 5126934" name="connsiteY1"/>
              <a:gd fmla="*/ 5497007 w 5497007" name="connsiteX2"/>
              <a:gd fmla="*/ 267093 h 5126934" name="connsiteY2"/>
              <a:gd fmla="*/ 5497007 w 5497007" name="connsiteX3"/>
              <a:gd fmla="*/ 2751634 h 5126934" name="connsiteY3"/>
              <a:gd fmla="*/ 5426522 w 5497007" name="connsiteX4"/>
              <a:gd fmla="*/ 2674081 h 5126934" name="connsiteY4"/>
              <a:gd fmla="*/ 4050301 w 5497007" name="connsiteX5"/>
              <a:gd fmla="*/ 2104031 h 5126934" name="connsiteY5"/>
              <a:gd fmla="*/ 2104031 w 5497007" name="connsiteX6"/>
              <a:gd fmla="*/ 4050301 h 5126934" name="connsiteY6"/>
              <a:gd fmla="*/ 2338936 w 5497007" name="connsiteX7"/>
              <a:gd fmla="*/ 4978009 h 5126934" name="connsiteY7"/>
              <a:gd fmla="*/ 2429410 w 5497007" name="connsiteX8"/>
              <a:gd fmla="*/ 5126934 h 5126934" name="connsiteY8"/>
              <a:gd fmla="*/ 145802 w 5497007" name="connsiteX9"/>
              <a:gd fmla="*/ 5126934 h 5126934" name="connsiteY9"/>
              <a:gd fmla="*/ 127515 w 5497007" name="connsiteX10"/>
              <a:gd fmla="*/ 5062534 h 5126934" name="connsiteY10"/>
              <a:gd fmla="*/ 0 w 5497007" name="connsiteX11"/>
              <a:gd fmla="*/ 4050301 h 5126934" name="connsiteY11"/>
              <a:gd fmla="*/ 4050301 w 5497007" name="connsiteX12"/>
              <a:gd fmla="*/ 0 h 5126934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5126934" w="5497007">
                <a:moveTo>
                  <a:pt x="4050301" y="0"/>
                </a:moveTo>
                <a:cubicBezTo>
                  <a:pt x="4539627" y="0"/>
                  <a:pt x="5008686" y="86773"/>
                  <a:pt x="5442930" y="245771"/>
                </a:cubicBezTo>
                <a:lnTo>
                  <a:pt x="5497007" y="267093"/>
                </a:lnTo>
                <a:lnTo>
                  <a:pt x="5497007" y="2751634"/>
                </a:lnTo>
                <a:lnTo>
                  <a:pt x="5426522" y="2674081"/>
                </a:lnTo>
                <a:cubicBezTo>
                  <a:pt x="5074316" y="2321875"/>
                  <a:pt x="4587749" y="2104031"/>
                  <a:pt x="4050301" y="2104031"/>
                </a:cubicBezTo>
                <a:cubicBezTo>
                  <a:pt x="2975406" y="2104031"/>
                  <a:pt x="2104031" y="2975406"/>
                  <a:pt x="2104031" y="4050301"/>
                </a:cubicBezTo>
                <a:cubicBezTo>
                  <a:pt x="2104031" y="4386206"/>
                  <a:pt x="2189126" y="4702236"/>
                  <a:pt x="2338936" y="4978009"/>
                </a:cubicBezTo>
                <a:lnTo>
                  <a:pt x="2429410" y="5126934"/>
                </a:lnTo>
                <a:lnTo>
                  <a:pt x="145802" y="5126934"/>
                </a:lnTo>
                <a:lnTo>
                  <a:pt x="127515" y="5062534"/>
                </a:lnTo>
                <a:cubicBezTo>
                  <a:pt x="44272" y="4738998"/>
                  <a:pt x="0" y="4399820"/>
                  <a:pt x="0" y="4050301"/>
                </a:cubicBezTo>
                <a:cubicBezTo>
                  <a:pt x="0" y="1813382"/>
                  <a:pt x="1813382" y="0"/>
                  <a:pt x="4050301" y="0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5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20400000000000000" pitchFamily="18" typeface="思源宋体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" name="TextBox 9">
            <a:extLst>
              <a:ext uri="{FF2B5EF4-FFF2-40B4-BE49-F238E27FC236}">
                <a16:creationId xmlns:a16="http://schemas.microsoft.com/office/drawing/2014/main" id="{F1187F0B-6690-45AF-9C80-56DBBA87AF4C}"/>
              </a:ext>
            </a:extLst>
          </p:cNvPr>
          <p:cNvSpPr txBox="1"/>
          <p:nvPr/>
        </p:nvSpPr>
        <p:spPr>
          <a:xfrm>
            <a:off x="823652" y="2564239"/>
            <a:ext cx="2551061" cy="16276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此部分内容作为文字排版占位显示（建议使用主题字体）如需更改请在（设置形状格式）菜单下（文本选项）中调整</a:t>
            </a:r>
          </a:p>
          <a:p>
            <a:pPr>
              <a:lnSpc>
                <a:spcPct val="120000"/>
              </a:lnSpc>
            </a:pPr>
            <a:endParaRPr altLang="en-US" lang="zh-CN" sz="12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如需更改请在（设置形状格式）菜单下（文本选项）中调整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6" name="Rectangle: Rounded Corners 10">
            <a:extLst>
              <a:ext uri="{FF2B5EF4-FFF2-40B4-BE49-F238E27FC236}">
                <a16:creationId xmlns:a16="http://schemas.microsoft.com/office/drawing/2014/main" id="{1A47C4DD-47DB-4DFD-8963-7AA0E2CF10E7}"/>
              </a:ext>
            </a:extLst>
          </p:cNvPr>
          <p:cNvSpPr/>
          <p:nvPr/>
        </p:nvSpPr>
        <p:spPr>
          <a:xfrm>
            <a:off x="897892" y="1886257"/>
            <a:ext cx="1936749" cy="582327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l" defTabSz="6095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aseline="0" cap="none" i="0" kern="1200" kumimoji="0" lang="en-US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20400000000000000" pitchFamily="18" typeface="思源宋体"/>
              </a:rPr>
              <a:t>Feature number 04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7" name="Group 11">
            <a:extLst>
              <a:ext uri="{FF2B5EF4-FFF2-40B4-BE49-F238E27FC236}">
                <a16:creationId xmlns:a16="http://schemas.microsoft.com/office/drawing/2014/main" id="{A5330995-D665-40E2-9F74-9C61CBCF7749}"/>
              </a:ext>
            </a:extLst>
          </p:cNvPr>
          <p:cNvGrpSpPr/>
          <p:nvPr/>
        </p:nvGrpSpPr>
        <p:grpSpPr>
          <a:xfrm>
            <a:off x="823653" y="4726493"/>
            <a:ext cx="1343641" cy="348429"/>
            <a:chOff x="1545011" y="5048250"/>
            <a:chExt cx="817190" cy="348432"/>
          </a:xfrm>
        </p:grpSpPr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EBD69525-A2DE-440C-BF32-4B0A1CBF66D9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3840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60957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aseline="0" cap="none" i="0" kern="1200" kumimoji="0" lang="en-US" noProof="0" normalizeH="0" spc="0" strike="noStrike" sz="16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sym charset="-122" panose="02020400000000000000" pitchFamily="18" typeface="思源宋体"/>
                </a:rPr>
                <a:t>More text</a:t>
              </a:r>
            </a:p>
          </p:txBody>
        </p:sp>
        <p:sp>
          <p:nvSpPr>
            <p:cNvPr id="9" name="Freeform 4561">
              <a:extLst>
                <a:ext uri="{FF2B5EF4-FFF2-40B4-BE49-F238E27FC236}">
                  <a16:creationId xmlns:a16="http://schemas.microsoft.com/office/drawing/2014/main" id="{E2765EDA-03DF-498A-A334-7C5DA8C4BBD5}"/>
                </a:ext>
              </a:extLst>
            </p:cNvPr>
            <p:cNvSpPr/>
            <p:nvPr/>
          </p:nvSpPr>
          <p:spPr bwMode="auto">
            <a:xfrm>
              <a:off x="2176432" y="5217563"/>
              <a:ext cx="144115" cy="104454"/>
            </a:xfrm>
            <a:custGeom>
              <a:gdLst>
                <a:gd fmla="*/ 122 w 218" name="T0"/>
                <a:gd fmla="*/ 1 h 195" name="T1"/>
                <a:gd fmla="*/ 116 w 218" name="T2"/>
                <a:gd fmla="*/ 1 h 195" name="T3"/>
                <a:gd fmla="*/ 116 w 218" name="T4"/>
                <a:gd fmla="*/ 7 h 195" name="T5"/>
                <a:gd fmla="*/ 203 w 218" name="T6"/>
                <a:gd fmla="*/ 94 h 195" name="T7"/>
                <a:gd fmla="*/ 4 w 218" name="T8"/>
                <a:gd fmla="*/ 94 h 195" name="T9"/>
                <a:gd fmla="*/ 0 w 218" name="T10"/>
                <a:gd fmla="*/ 98 h 195" name="T11"/>
                <a:gd fmla="*/ 4 w 218" name="T12"/>
                <a:gd fmla="*/ 102 h 195" name="T13"/>
                <a:gd fmla="*/ 203 w 218" name="T14"/>
                <a:gd fmla="*/ 102 h 195" name="T15"/>
                <a:gd fmla="*/ 116 w 218" name="T16"/>
                <a:gd fmla="*/ 188 h 195" name="T17"/>
                <a:gd fmla="*/ 116 w 218" name="T18"/>
                <a:gd fmla="*/ 194 h 195" name="T19"/>
                <a:gd fmla="*/ 119 w 218" name="T20"/>
                <a:gd fmla="*/ 195 h 195" name="T21"/>
                <a:gd fmla="*/ 122 w 218" name="T22"/>
                <a:gd fmla="*/ 194 h 195" name="T23"/>
                <a:gd fmla="*/ 218 w 218" name="T24"/>
                <a:gd fmla="*/ 98 h 195" name="T25"/>
                <a:gd fmla="*/ 122 w 218" name="T26"/>
                <a:gd fmla="*/ 1 h 19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95" w="218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6095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aseline="0" cap="none" i="0" kern="1200" kumimoji="0" lang="en-US" noProof="0" normalizeH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20400000000000000" pitchFamily="18" typeface="思源宋体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0" name="TextBox 9">
            <a:extLst>
              <a:ext uri="{FF2B5EF4-FFF2-40B4-BE49-F238E27FC236}">
                <a16:creationId xmlns:a16="http://schemas.microsoft.com/office/drawing/2014/main" id="{3353BB23-0394-4F30-A33E-0EDBFDAFC342}"/>
              </a:ext>
            </a:extLst>
          </p:cNvPr>
          <p:cNvSpPr txBox="1"/>
          <p:nvPr/>
        </p:nvSpPr>
        <p:spPr>
          <a:xfrm>
            <a:off x="3885252" y="2564239"/>
            <a:ext cx="2551061" cy="16276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此部分内容作为文字排版占位显示（建议使用主题字体）如需更改请在（设置形状格式）菜单下（文本选项）中调整</a:t>
            </a:r>
          </a:p>
          <a:p>
            <a:pPr>
              <a:lnSpc>
                <a:spcPct val="120000"/>
              </a:lnSpc>
            </a:pPr>
            <a:endParaRPr altLang="en-US" lang="zh-CN" sz="12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如需更改请在（设置形状格式）菜单下（文本选项）中调整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1" name="Rectangle: Rounded Corners 10">
            <a:extLst>
              <a:ext uri="{FF2B5EF4-FFF2-40B4-BE49-F238E27FC236}">
                <a16:creationId xmlns:a16="http://schemas.microsoft.com/office/drawing/2014/main" id="{826F7A10-913D-4CE8-BA8D-BD00A89DC866}"/>
              </a:ext>
            </a:extLst>
          </p:cNvPr>
          <p:cNvSpPr/>
          <p:nvPr/>
        </p:nvSpPr>
        <p:spPr>
          <a:xfrm>
            <a:off x="3959492" y="1886257"/>
            <a:ext cx="1936749" cy="582327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l" defTabSz="6095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aseline="0" cap="none" i="0" kern="1200" kumimoji="0" lang="en-US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20400000000000000" pitchFamily="18" typeface="思源宋体"/>
              </a:rPr>
              <a:t>Feature number 04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2" name="Group 11">
            <a:extLst>
              <a:ext uri="{FF2B5EF4-FFF2-40B4-BE49-F238E27FC236}">
                <a16:creationId xmlns:a16="http://schemas.microsoft.com/office/drawing/2014/main" id="{021DBA1B-9FE9-4081-8AB0-926286535E84}"/>
              </a:ext>
            </a:extLst>
          </p:cNvPr>
          <p:cNvGrpSpPr/>
          <p:nvPr/>
        </p:nvGrpSpPr>
        <p:grpSpPr>
          <a:xfrm>
            <a:off x="3885253" y="4726493"/>
            <a:ext cx="1343641" cy="348429"/>
            <a:chOff x="1545011" y="5048250"/>
            <a:chExt cx="817190" cy="348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06A3A7-F20C-4895-98E5-342F16C6DA9D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3840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60957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aseline="0" cap="none" i="0" kern="1200" kumimoji="0" lang="en-US" noProof="0" normalizeH="0" spc="0" strike="noStrike" sz="16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sym charset="-122" panose="02020400000000000000" pitchFamily="18" typeface="思源宋体"/>
                </a:rPr>
                <a:t>More text</a:t>
              </a:r>
            </a:p>
          </p:txBody>
        </p:sp>
        <p:sp>
          <p:nvSpPr>
            <p:cNvPr id="14" name="Freeform 4561">
              <a:extLst>
                <a:ext uri="{FF2B5EF4-FFF2-40B4-BE49-F238E27FC236}">
                  <a16:creationId xmlns:a16="http://schemas.microsoft.com/office/drawing/2014/main" id="{D60BDE14-4734-42BB-92BB-AFAE47510096}"/>
                </a:ext>
              </a:extLst>
            </p:cNvPr>
            <p:cNvSpPr/>
            <p:nvPr/>
          </p:nvSpPr>
          <p:spPr bwMode="auto">
            <a:xfrm>
              <a:off x="2176432" y="5217563"/>
              <a:ext cx="144115" cy="104454"/>
            </a:xfrm>
            <a:custGeom>
              <a:gdLst>
                <a:gd fmla="*/ 122 w 218" name="T0"/>
                <a:gd fmla="*/ 1 h 195" name="T1"/>
                <a:gd fmla="*/ 116 w 218" name="T2"/>
                <a:gd fmla="*/ 1 h 195" name="T3"/>
                <a:gd fmla="*/ 116 w 218" name="T4"/>
                <a:gd fmla="*/ 7 h 195" name="T5"/>
                <a:gd fmla="*/ 203 w 218" name="T6"/>
                <a:gd fmla="*/ 94 h 195" name="T7"/>
                <a:gd fmla="*/ 4 w 218" name="T8"/>
                <a:gd fmla="*/ 94 h 195" name="T9"/>
                <a:gd fmla="*/ 0 w 218" name="T10"/>
                <a:gd fmla="*/ 98 h 195" name="T11"/>
                <a:gd fmla="*/ 4 w 218" name="T12"/>
                <a:gd fmla="*/ 102 h 195" name="T13"/>
                <a:gd fmla="*/ 203 w 218" name="T14"/>
                <a:gd fmla="*/ 102 h 195" name="T15"/>
                <a:gd fmla="*/ 116 w 218" name="T16"/>
                <a:gd fmla="*/ 188 h 195" name="T17"/>
                <a:gd fmla="*/ 116 w 218" name="T18"/>
                <a:gd fmla="*/ 194 h 195" name="T19"/>
                <a:gd fmla="*/ 119 w 218" name="T20"/>
                <a:gd fmla="*/ 195 h 195" name="T21"/>
                <a:gd fmla="*/ 122 w 218" name="T22"/>
                <a:gd fmla="*/ 194 h 195" name="T23"/>
                <a:gd fmla="*/ 218 w 218" name="T24"/>
                <a:gd fmla="*/ 98 h 195" name="T25"/>
                <a:gd fmla="*/ 122 w 218" name="T26"/>
                <a:gd fmla="*/ 1 h 19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95" w="218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6095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aseline="0" cap="none" i="0" kern="1200" kumimoji="0" lang="en-US" noProof="0" normalizeH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20400000000000000" pitchFamily="18" typeface="思源宋体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2CA3F55B-645F-40D2-AB2F-4064E10C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9852" r="85556" t="38913"/>
          <a:stretch>
            <a:fillRect/>
          </a:stretch>
        </p:blipFill>
        <p:spPr>
          <a:xfrm flipH="1">
            <a:off x="10892218" y="1582601"/>
            <a:ext cx="1296874" cy="493625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4EB764-3530-4B08-B14D-2A4E9BF4D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544" l="69797" t="66237"/>
          <a:stretch>
            <a:fillRect/>
          </a:stretch>
        </p:blipFill>
        <p:spPr>
          <a:xfrm rot="5400000">
            <a:off x="6883750" y="2168148"/>
            <a:ext cx="4840755" cy="4534376"/>
          </a:xfrm>
          <a:prstGeom prst="rect">
            <a:avLst/>
          </a:prstGeom>
        </p:spPr>
      </p:pic>
    </p:spTree>
    <p:extLst>
      <p:ext uri="{BB962C8B-B14F-4D97-AF65-F5344CB8AC3E}">
        <p14:creationId val="598258885"/>
      </p:ext>
    </p:extLst>
  </p:cSld>
  <p:clrMapOvr>
    <a:masterClrMapping/>
  </p:clrMapOvr>
  <mc:AlternateContent>
    <mc:Choice Requires="p15">
      <p:transition p14:dur="2000" spd="slow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6" presetSubtype="3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6" presetSubtype="3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6" presetSubtype="3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6" presetSubtype="3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10"/>
      <p:bldP grpId="0" spid="1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D287DA48-39D3-4EC5-AE44-C0B73F531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67018" r="3085" t="64405"/>
          <a:stretch>
            <a:fillRect/>
          </a:stretch>
        </p:blipFill>
        <p:spPr>
          <a:xfrm flipH="1">
            <a:off x="-59412" y="4539694"/>
            <a:ext cx="4745711" cy="2318306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C0ABECB-48F2-4874-AD1E-57FFA36486B3}"/>
              </a:ext>
            </a:extLst>
          </p:cNvPr>
          <p:cNvCxnSpPr/>
          <p:nvPr/>
        </p:nvCxnSpPr>
        <p:spPr>
          <a:xfrm>
            <a:off x="6897437" y="1908856"/>
            <a:ext cx="119285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ísḷíḓê">
            <a:extLst>
              <a:ext uri="{FF2B5EF4-FFF2-40B4-BE49-F238E27FC236}">
                <a16:creationId xmlns:a16="http://schemas.microsoft.com/office/drawing/2014/main" id="{804AE813-2B15-4768-B56F-379C0B0A0D7A}"/>
              </a:ext>
            </a:extLst>
          </p:cNvPr>
          <p:cNvSpPr/>
          <p:nvPr/>
        </p:nvSpPr>
        <p:spPr>
          <a:xfrm>
            <a:off x="1621128" y="1556820"/>
            <a:ext cx="5276309" cy="1836849"/>
          </a:xfrm>
          <a:prstGeom prst="roundRect">
            <a:avLst>
              <a:gd fmla="val 10444" name="adj"/>
            </a:avLst>
          </a:prstGeom>
          <a:solidFill>
            <a:schemeClr val="bg1">
              <a:alpha val="3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 bIns="0" lIns="1440000" tIns="720000" wrap="square">
            <a:normAutofit/>
          </a:bodyPr>
          <a:lstStyle/>
          <a:p>
            <a:pPr>
              <a:lnSpc>
                <a:spcPct val="120000"/>
              </a:lnSpc>
            </a:pPr>
            <a:endParaRPr altLang="en-US" lang="zh-CN" sz="12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sp>
        <p:nvSpPr>
          <p:cNvPr id="6" name="í$ḻïḍê">
            <a:extLst>
              <a:ext uri="{FF2B5EF4-FFF2-40B4-BE49-F238E27FC236}">
                <a16:creationId xmlns:a16="http://schemas.microsoft.com/office/drawing/2014/main" id="{45A6AD6A-8FBD-4534-9CD8-F407EC28CE4F}"/>
              </a:ext>
            </a:extLst>
          </p:cNvPr>
          <p:cNvSpPr/>
          <p:nvPr/>
        </p:nvSpPr>
        <p:spPr>
          <a:xfrm>
            <a:off x="1891546" y="1910275"/>
            <a:ext cx="894807" cy="894807"/>
          </a:xfrm>
          <a:prstGeom prst="star5">
            <a:avLst>
              <a:gd fmla="val 26383" name="adj"/>
              <a:gd fmla="val 105146" name="hf"/>
              <a:gd fmla="val 110557" name="vf"/>
            </a:avLst>
          </a:prstGeom>
          <a:solidFill>
            <a:schemeClr val="bg1">
              <a:alpha val="3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CBF18A2-B1AF-43A1-96FA-95E05FBCD238}"/>
              </a:ext>
            </a:extLst>
          </p:cNvPr>
          <p:cNvCxnSpPr/>
          <p:nvPr/>
        </p:nvCxnSpPr>
        <p:spPr>
          <a:xfrm flipH="1">
            <a:off x="8090288" y="4425200"/>
            <a:ext cx="0" cy="485091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D339167-6D9D-4F43-A3D0-C19F39454CD3}"/>
              </a:ext>
            </a:extLst>
          </p:cNvPr>
          <p:cNvCxnSpPr/>
          <p:nvPr/>
        </p:nvCxnSpPr>
        <p:spPr>
          <a:xfrm flipH="1">
            <a:off x="8090288" y="3171413"/>
            <a:ext cx="0" cy="485091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F7BFE75-5399-4261-98B8-8E4DFEF472A8}"/>
              </a:ext>
            </a:extLst>
          </p:cNvPr>
          <p:cNvCxnSpPr/>
          <p:nvPr/>
        </p:nvCxnSpPr>
        <p:spPr>
          <a:xfrm flipH="1">
            <a:off x="8090288" y="1908856"/>
            <a:ext cx="0" cy="485091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íṧļîḍè">
            <a:extLst>
              <a:ext uri="{FF2B5EF4-FFF2-40B4-BE49-F238E27FC236}">
                <a16:creationId xmlns:a16="http://schemas.microsoft.com/office/drawing/2014/main" id="{95424F82-9965-4056-92E2-192B5E3643E5}"/>
              </a:ext>
            </a:extLst>
          </p:cNvPr>
          <p:cNvSpPr/>
          <p:nvPr/>
        </p:nvSpPr>
        <p:spPr>
          <a:xfrm>
            <a:off x="7702939" y="2392671"/>
            <a:ext cx="774700" cy="774700"/>
          </a:xfrm>
          <a:prstGeom prst="roundRect">
            <a:avLst/>
          </a:prstGeom>
          <a:solidFill>
            <a:schemeClr val="bg1">
              <a:alpha val="3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sp>
        <p:nvSpPr>
          <p:cNvPr id="11" name="íŝḷîdé">
            <a:extLst>
              <a:ext uri="{FF2B5EF4-FFF2-40B4-BE49-F238E27FC236}">
                <a16:creationId xmlns:a16="http://schemas.microsoft.com/office/drawing/2014/main" id="{8254B934-06AA-43AB-85D2-144541081264}"/>
              </a:ext>
            </a:extLst>
          </p:cNvPr>
          <p:cNvSpPr/>
          <p:nvPr/>
        </p:nvSpPr>
        <p:spPr>
          <a:xfrm>
            <a:off x="7702939" y="3650499"/>
            <a:ext cx="774700" cy="774700"/>
          </a:xfrm>
          <a:prstGeom prst="roundRect">
            <a:avLst/>
          </a:prstGeom>
          <a:solidFill>
            <a:schemeClr val="bg1">
              <a:alpha val="3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sp>
        <p:nvSpPr>
          <p:cNvPr id="12" name="íŝ1íďé">
            <a:extLst>
              <a:ext uri="{FF2B5EF4-FFF2-40B4-BE49-F238E27FC236}">
                <a16:creationId xmlns:a16="http://schemas.microsoft.com/office/drawing/2014/main" id="{FDBC4322-782F-41F0-99CA-EE9A256C16C2}"/>
              </a:ext>
            </a:extLst>
          </p:cNvPr>
          <p:cNvSpPr/>
          <p:nvPr/>
        </p:nvSpPr>
        <p:spPr>
          <a:xfrm>
            <a:off x="7702939" y="4908327"/>
            <a:ext cx="774700" cy="774700"/>
          </a:xfrm>
          <a:prstGeom prst="roundRect">
            <a:avLst/>
          </a:prstGeom>
          <a:solidFill>
            <a:schemeClr val="bg1">
              <a:alpha val="3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sp>
        <p:nvSpPr>
          <p:cNvPr id="13" name="îṡ1îḓè">
            <a:extLst>
              <a:ext uri="{FF2B5EF4-FFF2-40B4-BE49-F238E27FC236}">
                <a16:creationId xmlns:a16="http://schemas.microsoft.com/office/drawing/2014/main" id="{791BB12B-58F7-4D5C-9471-E4DF81654F7A}"/>
              </a:ext>
            </a:extLst>
          </p:cNvPr>
          <p:cNvSpPr txBox="1"/>
          <p:nvPr/>
        </p:nvSpPr>
        <p:spPr>
          <a:xfrm>
            <a:off x="1587389" y="3665850"/>
            <a:ext cx="5276308" cy="1671382"/>
          </a:xfrm>
          <a:prstGeom prst="rect">
            <a:avLst/>
          </a:prstGeom>
          <a:noFill/>
        </p:spPr>
        <p:txBody>
          <a:bodyPr bIns="46800" lIns="90000" rIns="90000" rtlCol="0" tIns="46800" wrap="square">
            <a:normAutofit fontScale="90000" lnSpcReduction="20000"/>
          </a:bodyPr>
          <a:lstStyle/>
          <a:p>
            <a:pPr>
              <a:lnSpc>
                <a:spcPct val="150000"/>
              </a:lnSpc>
            </a:pPr>
            <a:r>
              <a:rPr altLang="zh-CN" b="1" lang="en-US" sz="17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TEXT HERE</a:t>
            </a:r>
          </a:p>
          <a:p>
            <a:pPr>
              <a:lnSpc>
                <a:spcPct val="150000"/>
              </a:lnSpc>
            </a:pPr>
            <a:r>
              <a:rPr altLang="zh-CN" b="1" lang="en-US" sz="17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此部分内容作为文字排版占位显示（建议使用主题字体）如需更改请在（设置形状格式）菜单下（文本选项）中调整</a:t>
            </a:r>
          </a:p>
          <a:p>
            <a:pPr>
              <a:lnSpc>
                <a:spcPct val="150000"/>
              </a:lnSpc>
            </a:pPr>
            <a:r>
              <a:rPr altLang="zh-CN" b="1" lang="en-US" sz="17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26" name="iṧļîḍè">
            <a:extLst>
              <a:ext uri="{FF2B5EF4-FFF2-40B4-BE49-F238E27FC236}">
                <a16:creationId xmlns:a16="http://schemas.microsoft.com/office/drawing/2014/main" id="{EB3504BB-EE46-4C63-849C-CE4E04D8743B}"/>
              </a:ext>
            </a:extLst>
          </p:cNvPr>
          <p:cNvSpPr/>
          <p:nvPr/>
        </p:nvSpPr>
        <p:spPr bwMode="auto">
          <a:xfrm>
            <a:off x="2980028" y="2385005"/>
            <a:ext cx="3845940" cy="5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支持文本。当你复制粘贴时，选择“只保留文本”选项。</a:t>
            </a:r>
          </a:p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支持文本。当你复制粘贴时，选择“只保留文本”选项。</a:t>
            </a:r>
          </a:p>
        </p:txBody>
      </p:sp>
      <p:sp>
        <p:nvSpPr>
          <p:cNvPr id="27" name="íṥḷîďè">
            <a:extLst>
              <a:ext uri="{FF2B5EF4-FFF2-40B4-BE49-F238E27FC236}">
                <a16:creationId xmlns:a16="http://schemas.microsoft.com/office/drawing/2014/main" id="{3DB7C031-5764-4AFE-BD6A-3AB6FE5B993D}"/>
              </a:ext>
            </a:extLst>
          </p:cNvPr>
          <p:cNvSpPr txBox="1"/>
          <p:nvPr/>
        </p:nvSpPr>
        <p:spPr bwMode="auto">
          <a:xfrm>
            <a:off x="2980028" y="1993446"/>
            <a:ext cx="3845940" cy="3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6800" lIns="90000" rIns="90000" tIns="46800" wrap="non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18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Text here</a:t>
            </a:r>
          </a:p>
        </p:txBody>
      </p:sp>
      <p:sp>
        <p:nvSpPr>
          <p:cNvPr id="24" name="iṡ1îḋe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8496549" y="269594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支持文本。当你复制粘贴时，选择“只保留文本”选项</a:t>
            </a:r>
          </a:p>
        </p:txBody>
      </p:sp>
      <p:sp>
        <p:nvSpPr>
          <p:cNvPr id="25" name="iŝ1iďe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8496549" y="2308347"/>
            <a:ext cx="210806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6800" lIns="90000" rIns="90000" tIns="46800" wrap="non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18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Text here</a:t>
            </a:r>
          </a:p>
        </p:txBody>
      </p:sp>
      <p:sp>
        <p:nvSpPr>
          <p:cNvPr id="22" name="ïsľide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8496549" y="3953774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支持文本。当你复制粘贴时，选择“只保留文本”选项</a:t>
            </a:r>
          </a:p>
        </p:txBody>
      </p:sp>
      <p:sp>
        <p:nvSpPr>
          <p:cNvPr id="23" name="ïŝ1iḍé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8496549" y="3566176"/>
            <a:ext cx="210806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6800" lIns="90000" rIns="90000" tIns="46800" wrap="non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18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Text here</a:t>
            </a:r>
          </a:p>
        </p:txBody>
      </p:sp>
      <p:sp>
        <p:nvSpPr>
          <p:cNvPr id="20" name="ïşľídé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8496549" y="521160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支持文本。当你复制粘贴时，选择“只保留文本”选项</a:t>
            </a:r>
          </a:p>
        </p:txBody>
      </p:sp>
      <p:sp>
        <p:nvSpPr>
          <p:cNvPr id="21" name="ïŝḷîdè">
            <a:extLst>
              <a:ext uri="{FF2B5EF4-FFF2-40B4-BE49-F238E27FC236}">
                <a16:creationId xmlns:a16="http://schemas.microsoft.com/office/drawing/2014/main" id="{4D5C24C6-4DD0-4193-AD42-019C1134797B}"/>
              </a:ext>
            </a:extLst>
          </p:cNvPr>
          <p:cNvSpPr txBox="1"/>
          <p:nvPr/>
        </p:nvSpPr>
        <p:spPr bwMode="auto">
          <a:xfrm>
            <a:off x="8496549" y="4824003"/>
            <a:ext cx="2108063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6800" lIns="90000" rIns="90000" tIns="46800" wrap="non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18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Text here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AACBEF3-5846-411F-8379-D5628821CA61}"/>
              </a:ext>
            </a:extLst>
          </p:cNvPr>
          <p:cNvCxnSpPr/>
          <p:nvPr/>
        </p:nvCxnSpPr>
        <p:spPr>
          <a:xfrm>
            <a:off x="8616000" y="3339000"/>
            <a:ext cx="1800000" cy="0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3621C8E-6088-4906-A031-978645D3131D}"/>
              </a:ext>
            </a:extLst>
          </p:cNvPr>
          <p:cNvCxnSpPr/>
          <p:nvPr/>
        </p:nvCxnSpPr>
        <p:spPr>
          <a:xfrm>
            <a:off x="8616000" y="4596829"/>
            <a:ext cx="1800000" cy="0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384592547"/>
      </p:ext>
    </p:extLst>
  </p:cSld>
  <p:clrMapOvr>
    <a:masterClrMapping/>
  </p:clrMapOvr>
  <mc:AlternateContent>
    <mc:Choice Requires="p15">
      <p:transition p14:dur="2000" spd="slow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0"/>
      <p:bldP grpId="0" spid="11"/>
      <p:bldP grpId="0" spid="12"/>
      <p:bldP grpId="0" spid="13"/>
      <p:bldP grpId="0" spid="26"/>
      <p:bldP grpId="0" spid="27"/>
      <p:bldP grpId="0" spid="24"/>
      <p:bldP grpId="0" spid="25"/>
      <p:bldP grpId="0" spid="22"/>
      <p:bldP grpId="0" spid="23"/>
      <p:bldP grpId="0" spid="20"/>
      <p:bldP grpId="0" spid="2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4823CA5-E394-49DE-87CE-292C740CD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72F56BB-4444-4686-AA89-A16D14D8A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8954"/>
          <a:stretch>
            <a:fillRect/>
          </a:stretch>
        </p:blipFill>
        <p:spPr>
          <a:xfrm flipH="1">
            <a:off x="4138893" y="0"/>
            <a:ext cx="805688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FFE88C-31B6-4067-A58A-26C0BB9E6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67018" r="3085" t="64405"/>
          <a:stretch>
            <a:fillRect/>
          </a:stretch>
        </p:blipFill>
        <p:spPr>
          <a:xfrm flipH="1">
            <a:off x="-139258" y="4003040"/>
            <a:ext cx="5844275" cy="28549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66952C5-EFCF-4109-AA2D-9789B5E5F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411" r="67081" t="5905"/>
          <a:stretch>
            <a:fillRect/>
          </a:stretch>
        </p:blipFill>
        <p:spPr>
          <a:xfrm>
            <a:off x="5936509" y="1"/>
            <a:ext cx="6347407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E5E3AAB-E139-4CB6-B1BA-322D88EDF390}"/>
              </a:ext>
            </a:extLst>
          </p:cNvPr>
          <p:cNvSpPr txBox="1"/>
          <p:nvPr/>
        </p:nvSpPr>
        <p:spPr>
          <a:xfrm>
            <a:off x="1284864" y="1213670"/>
            <a:ext cx="5476567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PART 04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5C94E6-A00A-47CD-9373-6FC73462D435}"/>
              </a:ext>
            </a:extLst>
          </p:cNvPr>
          <p:cNvSpPr txBox="1"/>
          <p:nvPr/>
        </p:nvSpPr>
        <p:spPr>
          <a:xfrm>
            <a:off x="1284864" y="2306277"/>
            <a:ext cx="5476567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梦幻太空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2D21A9-C813-429D-A45B-B8F59D3C2ECD}"/>
              </a:ext>
            </a:extLst>
          </p:cNvPr>
          <p:cNvSpPr txBox="1"/>
          <p:nvPr/>
        </p:nvSpPr>
        <p:spPr>
          <a:xfrm>
            <a:off x="1284865" y="3519947"/>
            <a:ext cx="419739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eaLnBrk="0"/>
            <a:r>
              <a:rPr altLang="zh-CN" cap="none" lang="en-US" sz="1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eaLnBrk="0"/>
            <a:endParaRPr altLang="zh-CN" cap="none" lang="en-US" sz="10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  <a:p>
            <a:pPr eaLnBrk="0"/>
            <a:r>
              <a:rPr altLang="zh-CN" cap="none" lang="en-US" sz="1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Nunc viverra imperdiet enim. Fusce est. Vivamus a tellus.</a:t>
            </a:r>
          </a:p>
        </p:txBody>
      </p:sp>
    </p:spTree>
    <p:extLst>
      <p:ext uri="{BB962C8B-B14F-4D97-AF65-F5344CB8AC3E}">
        <p14:creationId val="76392603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20B21EE-687C-494C-B53C-3619AD140528}"/>
              </a:ext>
            </a:extLst>
          </p:cNvPr>
          <p:cNvSpPr/>
          <p:nvPr/>
        </p:nvSpPr>
        <p:spPr>
          <a:xfrm>
            <a:off x="7851228" y="0"/>
            <a:ext cx="3405351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sp>
        <p:nvSpPr>
          <p:cNvPr id="3" name="TextBox 50">
            <a:extLst>
              <a:ext uri="{FF2B5EF4-FFF2-40B4-BE49-F238E27FC236}">
                <a16:creationId xmlns:a16="http://schemas.microsoft.com/office/drawing/2014/main" id="{0820A33A-4D64-4EC5-801C-113C057C1908}"/>
              </a:ext>
            </a:extLst>
          </p:cNvPr>
          <p:cNvSpPr txBox="1"/>
          <p:nvPr/>
        </p:nvSpPr>
        <p:spPr>
          <a:xfrm>
            <a:off x="1092696" y="2670201"/>
            <a:ext cx="4703504" cy="89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此部分内容作为文字排版占位显示（建议使用主题字体）如需更改请在（设置形状格式）菜单下（文本选项）中调整</a:t>
            </a:r>
          </a:p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4" name="TextBox 51">
            <a:extLst>
              <a:ext uri="{FF2B5EF4-FFF2-40B4-BE49-F238E27FC236}">
                <a16:creationId xmlns:a16="http://schemas.microsoft.com/office/drawing/2014/main" id="{A8D3B5E0-D2FF-4772-9F96-8C2ABC5F5049}"/>
              </a:ext>
            </a:extLst>
          </p:cNvPr>
          <p:cNvSpPr txBox="1"/>
          <p:nvPr/>
        </p:nvSpPr>
        <p:spPr>
          <a:xfrm>
            <a:off x="2665240" y="1914011"/>
            <a:ext cx="2954142" cy="577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altLang="en-US" lang="zh-CN" sz="113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输入替换内容输入替换内容输入替换内容输入替换内容</a:t>
            </a:r>
          </a:p>
        </p:txBody>
      </p:sp>
      <p:sp>
        <p:nvSpPr>
          <p:cNvPr id="5" name="TextBox 52">
            <a:extLst>
              <a:ext uri="{FF2B5EF4-FFF2-40B4-BE49-F238E27FC236}">
                <a16:creationId xmlns:a16="http://schemas.microsoft.com/office/drawing/2014/main" id="{58AC22BC-92E7-4181-B5CA-E6AF28824321}"/>
              </a:ext>
            </a:extLst>
          </p:cNvPr>
          <p:cNvSpPr txBox="1"/>
          <p:nvPr/>
        </p:nvSpPr>
        <p:spPr>
          <a:xfrm>
            <a:off x="1092695" y="1538039"/>
            <a:ext cx="1416367" cy="12433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id-ID" sz="539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70%</a:t>
            </a:r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C50A0D05-D532-4F0A-BEDF-106130D33883}"/>
              </a:ext>
            </a:extLst>
          </p:cNvPr>
          <p:cNvSpPr txBox="1"/>
          <p:nvPr/>
        </p:nvSpPr>
        <p:spPr bwMode="auto">
          <a:xfrm>
            <a:off x="1135557" y="3953118"/>
            <a:ext cx="2504938" cy="38993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  <a:defRPr/>
            </a:pPr>
            <a:r>
              <a:rPr altLang="zh-CN" lang="en-US" sz="139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TEXT HRER</a:t>
            </a:r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69F4D108-CB4E-4CBE-9836-35A93C700048}"/>
              </a:ext>
            </a:extLst>
          </p:cNvPr>
          <p:cNvSpPr txBox="1"/>
          <p:nvPr/>
        </p:nvSpPr>
        <p:spPr bwMode="auto">
          <a:xfrm>
            <a:off x="1122856" y="4235675"/>
            <a:ext cx="2503351" cy="38993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  <a:defRPr/>
            </a:pPr>
            <a:r>
              <a:rPr lang="id-ID" sz="139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Lemon Tree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A1E058EC-2A5B-4860-BD2A-EB7B809AE3D0}"/>
              </a:ext>
            </a:extLst>
          </p:cNvPr>
          <p:cNvSpPr txBox="1"/>
          <p:nvPr/>
        </p:nvSpPr>
        <p:spPr bwMode="auto">
          <a:xfrm>
            <a:off x="1130796" y="4515855"/>
            <a:ext cx="2504938" cy="38993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  <a:defRPr/>
            </a:pPr>
            <a:r>
              <a:rPr lang="id-ID" sz="139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Dragon Fruit</a:t>
            </a:r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CB83B653-AA6F-4503-9AF1-316926A76B68}"/>
              </a:ext>
            </a:extLst>
          </p:cNvPr>
          <p:cNvSpPr txBox="1"/>
          <p:nvPr/>
        </p:nvSpPr>
        <p:spPr bwMode="auto">
          <a:xfrm>
            <a:off x="1122856" y="4803967"/>
            <a:ext cx="2503351" cy="38993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  <a:defRPr/>
            </a:pPr>
            <a:r>
              <a:rPr lang="id-ID" sz="139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Snake Fruit</a:t>
            </a:r>
          </a:p>
        </p:txBody>
      </p:sp>
      <p:sp>
        <p:nvSpPr>
          <p:cNvPr id="36" name="Rounded Rectangle 86">
            <a:extLst>
              <a:ext uri="{FF2B5EF4-FFF2-40B4-BE49-F238E27FC236}">
                <a16:creationId xmlns:a16="http://schemas.microsoft.com/office/drawing/2014/main" id="{CA214BFA-D429-4876-9764-E6FB5C61079B}"/>
              </a:ext>
            </a:extLst>
          </p:cNvPr>
          <p:cNvSpPr/>
          <p:nvPr/>
        </p:nvSpPr>
        <p:spPr bwMode="auto">
          <a:xfrm>
            <a:off x="3480770" y="4063448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37" name="Rounded Rectangle 87">
            <a:extLst>
              <a:ext uri="{FF2B5EF4-FFF2-40B4-BE49-F238E27FC236}">
                <a16:creationId xmlns:a16="http://schemas.microsoft.com/office/drawing/2014/main" id="{58E910E6-44FA-44FC-B5A6-A917A8EDFB73}"/>
              </a:ext>
            </a:extLst>
          </p:cNvPr>
          <p:cNvSpPr/>
          <p:nvPr/>
        </p:nvSpPr>
        <p:spPr bwMode="auto">
          <a:xfrm>
            <a:off x="3929272" y="4063448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38" name="Rounded Rectangle 88">
            <a:extLst>
              <a:ext uri="{FF2B5EF4-FFF2-40B4-BE49-F238E27FC236}">
                <a16:creationId xmlns:a16="http://schemas.microsoft.com/office/drawing/2014/main" id="{6FE754CA-3421-421B-972B-E1017942FE4D}"/>
              </a:ext>
            </a:extLst>
          </p:cNvPr>
          <p:cNvSpPr/>
          <p:nvPr/>
        </p:nvSpPr>
        <p:spPr bwMode="auto">
          <a:xfrm>
            <a:off x="4377774" y="4063448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39" name="Rounded Rectangle 89">
            <a:extLst>
              <a:ext uri="{FF2B5EF4-FFF2-40B4-BE49-F238E27FC236}">
                <a16:creationId xmlns:a16="http://schemas.microsoft.com/office/drawing/2014/main" id="{A870555D-1E1D-472C-A557-3764C2416808}"/>
              </a:ext>
            </a:extLst>
          </p:cNvPr>
          <p:cNvSpPr/>
          <p:nvPr/>
        </p:nvSpPr>
        <p:spPr bwMode="auto">
          <a:xfrm>
            <a:off x="4826276" y="4063447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40" name="Rounded Rectangle 90">
            <a:extLst>
              <a:ext uri="{FF2B5EF4-FFF2-40B4-BE49-F238E27FC236}">
                <a16:creationId xmlns:a16="http://schemas.microsoft.com/office/drawing/2014/main" id="{4A1C0306-7A87-4321-9EEC-3AD11FF51593}"/>
              </a:ext>
            </a:extLst>
          </p:cNvPr>
          <p:cNvSpPr/>
          <p:nvPr/>
        </p:nvSpPr>
        <p:spPr bwMode="auto">
          <a:xfrm>
            <a:off x="5274777" y="4063447"/>
            <a:ext cx="426078" cy="110038"/>
          </a:xfrm>
          <a:prstGeom prst="roundRect">
            <a:avLst/>
          </a:prstGeom>
          <a:noFill/>
          <a:ln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31" name="Rounded Rectangle 81">
            <a:extLst>
              <a:ext uri="{FF2B5EF4-FFF2-40B4-BE49-F238E27FC236}">
                <a16:creationId xmlns:a16="http://schemas.microsoft.com/office/drawing/2014/main" id="{C8E91241-09B7-4477-A210-9C8489DC6909}"/>
              </a:ext>
            </a:extLst>
          </p:cNvPr>
          <p:cNvSpPr/>
          <p:nvPr/>
        </p:nvSpPr>
        <p:spPr bwMode="auto">
          <a:xfrm>
            <a:off x="3489437" y="4359714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32" name="Rounded Rectangle 82">
            <a:extLst>
              <a:ext uri="{FF2B5EF4-FFF2-40B4-BE49-F238E27FC236}">
                <a16:creationId xmlns:a16="http://schemas.microsoft.com/office/drawing/2014/main" id="{94BA164C-2FAB-4D8A-9573-2A29F04E69C1}"/>
              </a:ext>
            </a:extLst>
          </p:cNvPr>
          <p:cNvSpPr/>
          <p:nvPr/>
        </p:nvSpPr>
        <p:spPr bwMode="auto">
          <a:xfrm>
            <a:off x="3937939" y="4359714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33" name="Rounded Rectangle 83">
            <a:extLst>
              <a:ext uri="{FF2B5EF4-FFF2-40B4-BE49-F238E27FC236}">
                <a16:creationId xmlns:a16="http://schemas.microsoft.com/office/drawing/2014/main" id="{0BFFAC61-8C69-4046-86E6-F1149970BE72}"/>
              </a:ext>
            </a:extLst>
          </p:cNvPr>
          <p:cNvSpPr/>
          <p:nvPr/>
        </p:nvSpPr>
        <p:spPr bwMode="auto">
          <a:xfrm>
            <a:off x="4386441" y="4359714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34" name="Rounded Rectangle 84">
            <a:extLst>
              <a:ext uri="{FF2B5EF4-FFF2-40B4-BE49-F238E27FC236}">
                <a16:creationId xmlns:a16="http://schemas.microsoft.com/office/drawing/2014/main" id="{8B9D2C7C-966C-43E7-B586-A69869757C82}"/>
              </a:ext>
            </a:extLst>
          </p:cNvPr>
          <p:cNvSpPr/>
          <p:nvPr/>
        </p:nvSpPr>
        <p:spPr bwMode="auto">
          <a:xfrm>
            <a:off x="4834943" y="4359713"/>
            <a:ext cx="426078" cy="110038"/>
          </a:xfrm>
          <a:prstGeom prst="roundRect">
            <a:avLst/>
          </a:prstGeom>
          <a:noFill/>
          <a:ln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35" name="Rounded Rectangle 85">
            <a:extLst>
              <a:ext uri="{FF2B5EF4-FFF2-40B4-BE49-F238E27FC236}">
                <a16:creationId xmlns:a16="http://schemas.microsoft.com/office/drawing/2014/main" id="{0A1CE821-100F-4408-B42B-41C41D5A420A}"/>
              </a:ext>
            </a:extLst>
          </p:cNvPr>
          <p:cNvSpPr/>
          <p:nvPr/>
        </p:nvSpPr>
        <p:spPr bwMode="auto">
          <a:xfrm>
            <a:off x="5283444" y="4359713"/>
            <a:ext cx="426078" cy="110038"/>
          </a:xfrm>
          <a:prstGeom prst="roundRect">
            <a:avLst/>
          </a:prstGeom>
          <a:noFill/>
          <a:ln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26" name="Rounded Rectangle 76">
            <a:extLst>
              <a:ext uri="{FF2B5EF4-FFF2-40B4-BE49-F238E27FC236}">
                <a16:creationId xmlns:a16="http://schemas.microsoft.com/office/drawing/2014/main" id="{1054CE6B-0743-4988-BA38-92F750F67667}"/>
              </a:ext>
            </a:extLst>
          </p:cNvPr>
          <p:cNvSpPr/>
          <p:nvPr/>
        </p:nvSpPr>
        <p:spPr bwMode="auto">
          <a:xfrm>
            <a:off x="3491983" y="4650570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27" name="Rounded Rectangle 77">
            <a:extLst>
              <a:ext uri="{FF2B5EF4-FFF2-40B4-BE49-F238E27FC236}">
                <a16:creationId xmlns:a16="http://schemas.microsoft.com/office/drawing/2014/main" id="{A086998C-05CD-4874-BA83-674CD83B9E97}"/>
              </a:ext>
            </a:extLst>
          </p:cNvPr>
          <p:cNvSpPr/>
          <p:nvPr/>
        </p:nvSpPr>
        <p:spPr bwMode="auto">
          <a:xfrm>
            <a:off x="3940485" y="4650570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28" name="Rounded Rectangle 78">
            <a:extLst>
              <a:ext uri="{FF2B5EF4-FFF2-40B4-BE49-F238E27FC236}">
                <a16:creationId xmlns:a16="http://schemas.microsoft.com/office/drawing/2014/main" id="{8E88B3A4-9644-4489-BB96-691202BB2F49}"/>
              </a:ext>
            </a:extLst>
          </p:cNvPr>
          <p:cNvSpPr/>
          <p:nvPr/>
        </p:nvSpPr>
        <p:spPr bwMode="auto">
          <a:xfrm>
            <a:off x="4388987" y="4650570"/>
            <a:ext cx="426078" cy="110038"/>
          </a:xfrm>
          <a:prstGeom prst="roundRect">
            <a:avLst/>
          </a:prstGeom>
          <a:noFill/>
          <a:ln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29" name="Rounded Rectangle 79">
            <a:extLst>
              <a:ext uri="{FF2B5EF4-FFF2-40B4-BE49-F238E27FC236}">
                <a16:creationId xmlns:a16="http://schemas.microsoft.com/office/drawing/2014/main" id="{F5EBFE89-4CCF-4A33-A7AD-99B27567D592}"/>
              </a:ext>
            </a:extLst>
          </p:cNvPr>
          <p:cNvSpPr/>
          <p:nvPr/>
        </p:nvSpPr>
        <p:spPr bwMode="auto">
          <a:xfrm>
            <a:off x="4837489" y="4650569"/>
            <a:ext cx="426078" cy="110038"/>
          </a:xfrm>
          <a:prstGeom prst="roundRect">
            <a:avLst/>
          </a:prstGeom>
          <a:noFill/>
          <a:ln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30" name="Rounded Rectangle 80">
            <a:extLst>
              <a:ext uri="{FF2B5EF4-FFF2-40B4-BE49-F238E27FC236}">
                <a16:creationId xmlns:a16="http://schemas.microsoft.com/office/drawing/2014/main" id="{A37DF7A4-A10C-4396-A31B-3BB27025FB2B}"/>
              </a:ext>
            </a:extLst>
          </p:cNvPr>
          <p:cNvSpPr/>
          <p:nvPr/>
        </p:nvSpPr>
        <p:spPr bwMode="auto">
          <a:xfrm>
            <a:off x="5285990" y="4650569"/>
            <a:ext cx="426078" cy="110038"/>
          </a:xfrm>
          <a:prstGeom prst="roundRect">
            <a:avLst/>
          </a:prstGeom>
          <a:noFill/>
          <a:ln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21" name="Rounded Rectangle 71">
            <a:extLst>
              <a:ext uri="{FF2B5EF4-FFF2-40B4-BE49-F238E27FC236}">
                <a16:creationId xmlns:a16="http://schemas.microsoft.com/office/drawing/2014/main" id="{1F79B803-D444-4E12-BAD9-EAF9C7048CCA}"/>
              </a:ext>
            </a:extLst>
          </p:cNvPr>
          <p:cNvSpPr/>
          <p:nvPr/>
        </p:nvSpPr>
        <p:spPr bwMode="auto">
          <a:xfrm>
            <a:off x="3489437" y="4949033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22" name="Rounded Rectangle 72">
            <a:extLst>
              <a:ext uri="{FF2B5EF4-FFF2-40B4-BE49-F238E27FC236}">
                <a16:creationId xmlns:a16="http://schemas.microsoft.com/office/drawing/2014/main" id="{613E2E6E-E7E9-4F31-B343-4B81A15FC601}"/>
              </a:ext>
            </a:extLst>
          </p:cNvPr>
          <p:cNvSpPr/>
          <p:nvPr/>
        </p:nvSpPr>
        <p:spPr bwMode="auto">
          <a:xfrm>
            <a:off x="3937939" y="4949033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23" name="Rounded Rectangle 73">
            <a:extLst>
              <a:ext uri="{FF2B5EF4-FFF2-40B4-BE49-F238E27FC236}">
                <a16:creationId xmlns:a16="http://schemas.microsoft.com/office/drawing/2014/main" id="{C551FA0D-596D-4C16-BC72-FA57188749FC}"/>
              </a:ext>
            </a:extLst>
          </p:cNvPr>
          <p:cNvSpPr/>
          <p:nvPr/>
        </p:nvSpPr>
        <p:spPr bwMode="auto">
          <a:xfrm>
            <a:off x="4386441" y="4949033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24" name="Rounded Rectangle 74">
            <a:extLst>
              <a:ext uri="{FF2B5EF4-FFF2-40B4-BE49-F238E27FC236}">
                <a16:creationId xmlns:a16="http://schemas.microsoft.com/office/drawing/2014/main" id="{0EA3F60B-EFFE-4E14-838E-FB5B98BC7F78}"/>
              </a:ext>
            </a:extLst>
          </p:cNvPr>
          <p:cNvSpPr/>
          <p:nvPr/>
        </p:nvSpPr>
        <p:spPr bwMode="auto">
          <a:xfrm>
            <a:off x="4834943" y="4949032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25" name="Rounded Rectangle 75">
            <a:extLst>
              <a:ext uri="{FF2B5EF4-FFF2-40B4-BE49-F238E27FC236}">
                <a16:creationId xmlns:a16="http://schemas.microsoft.com/office/drawing/2014/main" id="{B37B747F-DFE6-4D7E-B56B-29A3015AC958}"/>
              </a:ext>
            </a:extLst>
          </p:cNvPr>
          <p:cNvSpPr/>
          <p:nvPr/>
        </p:nvSpPr>
        <p:spPr bwMode="auto">
          <a:xfrm>
            <a:off x="5283444" y="4949032"/>
            <a:ext cx="426078" cy="110038"/>
          </a:xfrm>
          <a:prstGeom prst="roundRect">
            <a:avLst/>
          </a:prstGeom>
          <a:noFill/>
          <a:ln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16" name="Rounded Rectangle 66">
            <a:extLst>
              <a:ext uri="{FF2B5EF4-FFF2-40B4-BE49-F238E27FC236}">
                <a16:creationId xmlns:a16="http://schemas.microsoft.com/office/drawing/2014/main" id="{CA7D83A2-D86F-4DA3-B2D5-BADC4DB486F0}"/>
              </a:ext>
            </a:extLst>
          </p:cNvPr>
          <p:cNvSpPr/>
          <p:nvPr/>
        </p:nvSpPr>
        <p:spPr bwMode="auto">
          <a:xfrm>
            <a:off x="3480770" y="5242088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17" name="Rounded Rectangle 67">
            <a:extLst>
              <a:ext uri="{FF2B5EF4-FFF2-40B4-BE49-F238E27FC236}">
                <a16:creationId xmlns:a16="http://schemas.microsoft.com/office/drawing/2014/main" id="{5FF02E90-CBFF-4008-AC9F-36C46807C6ED}"/>
              </a:ext>
            </a:extLst>
          </p:cNvPr>
          <p:cNvSpPr/>
          <p:nvPr/>
        </p:nvSpPr>
        <p:spPr bwMode="auto">
          <a:xfrm>
            <a:off x="3929272" y="5242088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18" name="Rounded Rectangle 68">
            <a:extLst>
              <a:ext uri="{FF2B5EF4-FFF2-40B4-BE49-F238E27FC236}">
                <a16:creationId xmlns:a16="http://schemas.microsoft.com/office/drawing/2014/main" id="{708960D0-7BE2-4237-BED0-8A99112CAB2B}"/>
              </a:ext>
            </a:extLst>
          </p:cNvPr>
          <p:cNvSpPr/>
          <p:nvPr/>
        </p:nvSpPr>
        <p:spPr bwMode="auto">
          <a:xfrm>
            <a:off x="4377774" y="5242088"/>
            <a:ext cx="426078" cy="11003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19" name="Rounded Rectangle 69">
            <a:extLst>
              <a:ext uri="{FF2B5EF4-FFF2-40B4-BE49-F238E27FC236}">
                <a16:creationId xmlns:a16="http://schemas.microsoft.com/office/drawing/2014/main" id="{A3E8F8BF-A06F-4D2F-AA50-B4202B8CCB93}"/>
              </a:ext>
            </a:extLst>
          </p:cNvPr>
          <p:cNvSpPr/>
          <p:nvPr/>
        </p:nvSpPr>
        <p:spPr bwMode="auto">
          <a:xfrm>
            <a:off x="4826276" y="5242087"/>
            <a:ext cx="426078" cy="110038"/>
          </a:xfrm>
          <a:prstGeom prst="roundRect">
            <a:avLst/>
          </a:prstGeom>
          <a:noFill/>
          <a:ln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20" name="Rounded Rectangle 70">
            <a:extLst>
              <a:ext uri="{FF2B5EF4-FFF2-40B4-BE49-F238E27FC236}">
                <a16:creationId xmlns:a16="http://schemas.microsoft.com/office/drawing/2014/main" id="{55802124-66F5-452D-9818-23393AEA03A0}"/>
              </a:ext>
            </a:extLst>
          </p:cNvPr>
          <p:cNvSpPr/>
          <p:nvPr/>
        </p:nvSpPr>
        <p:spPr bwMode="auto">
          <a:xfrm>
            <a:off x="5274777" y="5242087"/>
            <a:ext cx="426078" cy="110038"/>
          </a:xfrm>
          <a:prstGeom prst="roundRect">
            <a:avLst/>
          </a:prstGeom>
          <a:noFill/>
          <a:ln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40000"/>
              </a:lnSpc>
              <a:defRPr/>
            </a:pPr>
            <a:endParaRPr lang="id-ID" sz="1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sym charset="-122" panose="02000000000000000000" pitchFamily="2" typeface="字魂17号-萌趣果冻体"/>
            </a:endParaRPr>
          </a:p>
        </p:txBody>
      </p:sp>
      <p:sp>
        <p:nvSpPr>
          <p:cNvPr id="41" name="Title 13">
            <a:extLst>
              <a:ext uri="{FF2B5EF4-FFF2-40B4-BE49-F238E27FC236}">
                <a16:creationId xmlns:a16="http://schemas.microsoft.com/office/drawing/2014/main" id="{DE5D95DA-97CD-462D-891C-1926F0F4FE82}"/>
              </a:ext>
            </a:extLst>
          </p:cNvPr>
          <p:cNvSpPr txBox="1"/>
          <p:nvPr/>
        </p:nvSpPr>
        <p:spPr bwMode="auto">
          <a:xfrm>
            <a:off x="1092697" y="5086528"/>
            <a:ext cx="2503351" cy="38993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  <a:defRPr/>
            </a:pPr>
            <a:r>
              <a:rPr lang="id-ID" sz="139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sym charset="-122" panose="02000000000000000000" pitchFamily="2" typeface="字魂17号-萌趣果冻体"/>
              </a:rPr>
              <a:t>Rambutans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1BF55920-DCEA-4302-99CC-7054AFD3B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78264" y="1538039"/>
            <a:ext cx="3049228" cy="4065638"/>
          </a:xfrm>
          <a:prstGeom prst="rect">
            <a:avLst/>
          </a:prstGeom>
          <a:ln w="25400">
            <a:solidFill>
              <a:schemeClr val="bg1">
                <a:alpha val="35000"/>
              </a:schemeClr>
            </a:solidFill>
          </a:ln>
          <a:effectLst>
            <a:outerShdw algn="tl" blurRad="101600" dir="2700000" dist="63500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val="337842378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2AB1667-0A2F-4229-BCD9-A292C9355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73EA3D-F66B-42E2-8005-03E2CDBCD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57436"/>
          <a:stretch>
            <a:fillRect/>
          </a:stretch>
        </p:blipFill>
        <p:spPr>
          <a:xfrm>
            <a:off x="2988557" y="0"/>
            <a:ext cx="7610617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7270EA1-73B6-4A62-BAA5-EF1C3FE05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0433"/>
          <a:stretch>
            <a:fillRect/>
          </a:stretch>
        </p:blipFill>
        <p:spPr>
          <a:xfrm>
            <a:off x="2428567" y="0"/>
            <a:ext cx="6617111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C3A57E8-4BC0-439A-B3CD-3914AC49B6C6}"/>
              </a:ext>
            </a:extLst>
          </p:cNvPr>
          <p:cNvSpPr/>
          <p:nvPr/>
        </p:nvSpPr>
        <p:spPr>
          <a:xfrm>
            <a:off x="0" y="1"/>
            <a:ext cx="2497394" cy="6858000"/>
          </a:xfrm>
          <a:prstGeom prst="rect">
            <a:avLst/>
          </a:prstGeom>
          <a:solidFill>
            <a:srgbClr val="D7E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B4C5F0-835B-422E-98A3-E2837EAD7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88782" y="0"/>
            <a:ext cx="4749302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41BEF1C-6E32-4960-A650-99064FFBB2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60443" l="2186" r="89334" t="17009"/>
          <a:stretch>
            <a:fillRect/>
          </a:stretch>
        </p:blipFill>
        <p:spPr>
          <a:xfrm>
            <a:off x="0" y="0"/>
            <a:ext cx="1790695" cy="195367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8A61410-C35B-4759-A8EE-4766E1053BAA}"/>
              </a:ext>
            </a:extLst>
          </p:cNvPr>
          <p:cNvSpPr txBox="1"/>
          <p:nvPr/>
        </p:nvSpPr>
        <p:spPr>
          <a:xfrm>
            <a:off x="1592826" y="822599"/>
            <a:ext cx="4749302" cy="1005840"/>
          </a:xfrm>
          <a:prstGeom prst="rect">
            <a:avLst/>
          </a:prstGeom>
          <a:noFill/>
        </p:spPr>
        <p:txBody>
          <a:bodyPr anchor="t" bIns="45720" lIns="91440" numCol="1" rIns="91440" tIns="45720" vert="horz" wrap="square">
            <a:spAutoFit/>
          </a:bodyPr>
          <a:lstStyle/>
          <a:p>
            <a:pPr algn="l" defTabSz="914400" eaLnBrk="0" fontAlgn="auto" indent="0" latinLnBrk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lang="en-US" sz="6000">
                <a:solidFill>
                  <a:srgbClr val="000000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CONTENTS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FE63F89-64EA-4BD4-A20E-5D3D3815CD28}"/>
              </a:ext>
            </a:extLst>
          </p:cNvPr>
          <p:cNvSpPr txBox="1"/>
          <p:nvPr/>
        </p:nvSpPr>
        <p:spPr>
          <a:xfrm>
            <a:off x="760615" y="1953678"/>
            <a:ext cx="4749302" cy="777240"/>
          </a:xfrm>
          <a:prstGeom prst="rect">
            <a:avLst/>
          </a:prstGeom>
          <a:noFill/>
        </p:spPr>
        <p:txBody>
          <a:bodyPr anchor="t" bIns="45720" lIns="91440" numCol="1" rIns="91440" tIns="45720" vert="horz" wrap="square">
            <a:spAutoFit/>
          </a:bodyPr>
          <a:lstStyle/>
          <a:p>
            <a:pPr algn="l" defTabSz="914400" eaLnBrk="0" fontAlgn="auto" indent="0" latinLnBrk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ko-KR" cap="none" lang="en-US" sz="4500">
                <a:solidFill>
                  <a:srgbClr val="000000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01. 梦幻太空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5BC1A99-4AF6-432C-8D90-CFD6EFB1B563}"/>
              </a:ext>
            </a:extLst>
          </p:cNvPr>
          <p:cNvSpPr txBox="1"/>
          <p:nvPr/>
        </p:nvSpPr>
        <p:spPr>
          <a:xfrm>
            <a:off x="1592826" y="2644170"/>
            <a:ext cx="3917091" cy="396240"/>
          </a:xfrm>
          <a:prstGeom prst="rect">
            <a:avLst/>
          </a:prstGeom>
          <a:noFill/>
        </p:spPr>
        <p:txBody>
          <a:bodyPr anchor="t" bIns="45720" lIns="91440" numCol="1" rIns="91440" tIns="45720" vert="horz" wrap="square">
            <a:spAutoFit/>
          </a:bodyPr>
          <a:lstStyle/>
          <a:p>
            <a:pPr eaLnBrk="0"/>
            <a:r>
              <a:rPr altLang="zh-CN" cap="none" lang="en-US" sz="1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Nunc viverra imperdiet enim. Fusce est. Vivamus a tellus.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6F35AAA-2CC3-4E68-99E6-8599B69AA1C0}"/>
              </a:ext>
            </a:extLst>
          </p:cNvPr>
          <p:cNvSpPr txBox="1"/>
          <p:nvPr/>
        </p:nvSpPr>
        <p:spPr>
          <a:xfrm>
            <a:off x="760615" y="3000769"/>
            <a:ext cx="4749302" cy="777240"/>
          </a:xfrm>
          <a:prstGeom prst="rect">
            <a:avLst/>
          </a:prstGeom>
          <a:noFill/>
        </p:spPr>
        <p:txBody>
          <a:bodyPr anchor="t" bIns="45720" lIns="91440" numCol="1" rIns="91440" tIns="45720" vert="horz" wrap="square">
            <a:spAutoFit/>
          </a:bodyPr>
          <a:lstStyle/>
          <a:p>
            <a:pPr algn="l" defTabSz="914400" eaLnBrk="0" fontAlgn="auto" indent="0" latinLnBrk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ko-KR" cap="none" lang="en-US" sz="4500">
                <a:solidFill>
                  <a:srgbClr val="000000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02. 梦幻太空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2EE3EB-F27D-4FD6-96A8-2A8872E69643}"/>
              </a:ext>
            </a:extLst>
          </p:cNvPr>
          <p:cNvSpPr txBox="1"/>
          <p:nvPr/>
        </p:nvSpPr>
        <p:spPr>
          <a:xfrm>
            <a:off x="1592826" y="3691262"/>
            <a:ext cx="3917091" cy="396240"/>
          </a:xfrm>
          <a:prstGeom prst="rect">
            <a:avLst/>
          </a:prstGeom>
          <a:noFill/>
        </p:spPr>
        <p:txBody>
          <a:bodyPr anchor="t" bIns="45720" lIns="91440" numCol="1" rIns="91440" tIns="45720" vert="horz" wrap="square">
            <a:spAutoFit/>
          </a:bodyPr>
          <a:lstStyle/>
          <a:p>
            <a:pPr eaLnBrk="0"/>
            <a:r>
              <a:rPr altLang="zh-CN" cap="none" lang="en-US" sz="1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Nunc viverra imperdiet enim. Fusce est. Vivamus a tellus.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572301D-C033-4328-9F95-1F71EA0994E5}"/>
              </a:ext>
            </a:extLst>
          </p:cNvPr>
          <p:cNvSpPr txBox="1"/>
          <p:nvPr/>
        </p:nvSpPr>
        <p:spPr>
          <a:xfrm>
            <a:off x="760615" y="4052024"/>
            <a:ext cx="4749302" cy="777240"/>
          </a:xfrm>
          <a:prstGeom prst="rect">
            <a:avLst/>
          </a:prstGeom>
          <a:noFill/>
        </p:spPr>
        <p:txBody>
          <a:bodyPr anchor="t" bIns="45720" lIns="91440" numCol="1" rIns="91440" tIns="45720" vert="horz" wrap="square">
            <a:spAutoFit/>
          </a:bodyPr>
          <a:lstStyle/>
          <a:p>
            <a:pPr algn="l" defTabSz="914400" eaLnBrk="0" fontAlgn="auto" indent="0" latinLnBrk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ko-KR" cap="none" lang="en-US" sz="4500">
                <a:solidFill>
                  <a:srgbClr val="000000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03. 梦幻太空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76598F5-2E02-412A-B99B-8977E0FB2D7E}"/>
              </a:ext>
            </a:extLst>
          </p:cNvPr>
          <p:cNvSpPr txBox="1"/>
          <p:nvPr/>
        </p:nvSpPr>
        <p:spPr>
          <a:xfrm>
            <a:off x="1592826" y="4742516"/>
            <a:ext cx="3917091" cy="396240"/>
          </a:xfrm>
          <a:prstGeom prst="rect">
            <a:avLst/>
          </a:prstGeom>
          <a:noFill/>
        </p:spPr>
        <p:txBody>
          <a:bodyPr anchor="t" bIns="45720" lIns="91440" numCol="1" rIns="91440" tIns="45720" vert="horz" wrap="square">
            <a:spAutoFit/>
          </a:bodyPr>
          <a:lstStyle/>
          <a:p>
            <a:pPr eaLnBrk="0"/>
            <a:r>
              <a:rPr altLang="zh-CN" cap="none" lang="en-US" sz="1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Nunc viverra imperdiet enim. Fusce est. Vivamus a tellus.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1E7A846-6F67-4AE8-A42B-B0DCD79850F8}"/>
              </a:ext>
            </a:extLst>
          </p:cNvPr>
          <p:cNvSpPr txBox="1"/>
          <p:nvPr/>
        </p:nvSpPr>
        <p:spPr>
          <a:xfrm>
            <a:off x="760615" y="5102056"/>
            <a:ext cx="4749302" cy="777240"/>
          </a:xfrm>
          <a:prstGeom prst="rect">
            <a:avLst/>
          </a:prstGeom>
          <a:noFill/>
        </p:spPr>
        <p:txBody>
          <a:bodyPr anchor="t" bIns="45720" lIns="91440" numCol="1" rIns="91440" tIns="45720" vert="horz" wrap="square">
            <a:spAutoFit/>
          </a:bodyPr>
          <a:lstStyle/>
          <a:p>
            <a:pPr algn="l" defTabSz="914400" eaLnBrk="0" fontAlgn="auto" indent="0" latinLnBrk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ko-KR" cap="none" lang="en-US" sz="4500">
                <a:solidFill>
                  <a:srgbClr val="000000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04. 梦幻太空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28B8BAC-8062-4908-8A3C-6BC32BFE6017}"/>
              </a:ext>
            </a:extLst>
          </p:cNvPr>
          <p:cNvSpPr txBox="1"/>
          <p:nvPr/>
        </p:nvSpPr>
        <p:spPr>
          <a:xfrm>
            <a:off x="1592826" y="5792548"/>
            <a:ext cx="3917091" cy="396240"/>
          </a:xfrm>
          <a:prstGeom prst="rect">
            <a:avLst/>
          </a:prstGeom>
          <a:noFill/>
        </p:spPr>
        <p:txBody>
          <a:bodyPr anchor="t" bIns="45720" lIns="91440" numCol="1" rIns="91440" tIns="45720" vert="horz" wrap="square">
            <a:spAutoFit/>
          </a:bodyPr>
          <a:lstStyle/>
          <a:p>
            <a:pPr eaLnBrk="0"/>
            <a:r>
              <a:rPr altLang="zh-CN" cap="none" lang="en-US" sz="1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Nunc viverra imperdiet enim. Fusce est. Vivamus a tellus.</a:t>
            </a:r>
          </a:p>
        </p:txBody>
      </p:sp>
    </p:spTree>
    <p:extLst>
      <p:ext uri="{BB962C8B-B14F-4D97-AF65-F5344CB8AC3E}">
        <p14:creationId val="3558198563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ís1ïdê">
            <a:extLst>
              <a:ext uri="{FF2B5EF4-FFF2-40B4-BE49-F238E27FC236}">
                <a16:creationId xmlns:a16="http://schemas.microsoft.com/office/drawing/2014/main" id="{CDEA79E9-464F-4111-B5C8-85D88DCA0936}"/>
              </a:ext>
            </a:extLst>
          </p:cNvPr>
          <p:cNvGrpSpPr/>
          <p:nvPr/>
        </p:nvGrpSpPr>
        <p:grpSpPr>
          <a:xfrm>
            <a:off x="1922816" y="3125584"/>
            <a:ext cx="1828502" cy="536047"/>
            <a:chOff x="2193925" y="492126"/>
            <a:chExt cx="1500188" cy="439738"/>
          </a:xfrm>
          <a:solidFill>
            <a:schemeClr val="bg1"/>
          </a:solidFill>
        </p:grpSpPr>
        <p:sp>
          <p:nvSpPr>
            <p:cNvPr id="52" name="ïṧ1íḓe">
              <a:extLst>
                <a:ext uri="{FF2B5EF4-FFF2-40B4-BE49-F238E27FC236}">
                  <a16:creationId xmlns:a16="http://schemas.microsoft.com/office/drawing/2014/main" id="{70A54994-FE0F-4CE4-9349-6AAC00CA2B37}"/>
                </a:ext>
              </a:extLst>
            </p:cNvPr>
            <p:cNvSpPr/>
            <p:nvPr/>
          </p:nvSpPr>
          <p:spPr bwMode="auto">
            <a:xfrm>
              <a:off x="3394075" y="492126"/>
              <a:ext cx="300038" cy="266700"/>
            </a:xfrm>
            <a:custGeom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b="b" l="0" r="r" t="0"/>
              <a:pathLst>
                <a:path h="168" w="189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53" name="îṣļídê">
              <a:extLst>
                <a:ext uri="{FF2B5EF4-FFF2-40B4-BE49-F238E27FC236}">
                  <a16:creationId xmlns:a16="http://schemas.microsoft.com/office/drawing/2014/main" id="{B359F587-2F4F-4E0F-B524-E2EF550BB2A9}"/>
                </a:ext>
              </a:extLst>
            </p:cNvPr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b="b" l="0" r="r" t="0"/>
              <a:pathLst>
                <a:path h="19" w="34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54" name="ïṣļiďè">
              <a:extLst>
                <a:ext uri="{FF2B5EF4-FFF2-40B4-BE49-F238E27FC236}">
                  <a16:creationId xmlns:a16="http://schemas.microsoft.com/office/drawing/2014/main" id="{E072FC7B-7503-4DDF-A8F4-114F2426068F}"/>
                </a:ext>
              </a:extLst>
            </p:cNvPr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b="b" l="0" r="r" t="0"/>
              <a:pathLst>
                <a:path h="20" w="34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55" name="ïşlîďé">
              <a:extLst>
                <a:ext uri="{FF2B5EF4-FFF2-40B4-BE49-F238E27FC236}">
                  <a16:creationId xmlns:a16="http://schemas.microsoft.com/office/drawing/2014/main" id="{0A3F665D-00F8-47D9-8DE6-12A090213B14}"/>
                </a:ext>
              </a:extLst>
            </p:cNvPr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b="b" l="0" r="r" t="0"/>
              <a:pathLst>
                <a:path h="24" w="3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56" name="iṡ1ïďe">
              <a:extLst>
                <a:ext uri="{FF2B5EF4-FFF2-40B4-BE49-F238E27FC236}">
                  <a16:creationId xmlns:a16="http://schemas.microsoft.com/office/drawing/2014/main" id="{94179D1B-525F-4A64-B7A0-51ED32C4CE3E}"/>
                </a:ext>
              </a:extLst>
            </p:cNvPr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b="b" l="0" r="r" t="0"/>
              <a:pathLst>
                <a:path h="28" w="31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57" name="iṣļîdê">
              <a:extLst>
                <a:ext uri="{FF2B5EF4-FFF2-40B4-BE49-F238E27FC236}">
                  <a16:creationId xmlns:a16="http://schemas.microsoft.com/office/drawing/2014/main" id="{23E39248-0268-4DF3-ADE4-6FDB0B4D2BBC}"/>
                </a:ext>
              </a:extLst>
            </p:cNvPr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b="b" l="0" r="r" t="0"/>
              <a:pathLst>
                <a:path h="25" w="32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58" name="îṧľîďé">
              <a:extLst>
                <a:ext uri="{FF2B5EF4-FFF2-40B4-BE49-F238E27FC236}">
                  <a16:creationId xmlns:a16="http://schemas.microsoft.com/office/drawing/2014/main" id="{A4162B1C-73FC-42B9-ADE4-7D595FFE52D1}"/>
                </a:ext>
              </a:extLst>
            </p:cNvPr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b="b" l="0" r="r" t="0"/>
              <a:pathLst>
                <a:path h="10" w="35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59" name="îṩḻîdê">
              <a:extLst>
                <a:ext uri="{FF2B5EF4-FFF2-40B4-BE49-F238E27FC236}">
                  <a16:creationId xmlns:a16="http://schemas.microsoft.com/office/drawing/2014/main" id="{29CB6C8A-F83E-4FA2-9182-CEF8B58335A0}"/>
                </a:ext>
              </a:extLst>
            </p:cNvPr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b="b" l="0" r="r" t="0"/>
              <a:pathLst>
                <a:path h="9" w="35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60" name="íṡļiḍê">
              <a:extLst>
                <a:ext uri="{FF2B5EF4-FFF2-40B4-BE49-F238E27FC236}">
                  <a16:creationId xmlns:a16="http://schemas.microsoft.com/office/drawing/2014/main" id="{01FE4C80-3C16-47A8-BAC3-192D59D09031}"/>
                </a:ext>
              </a:extLst>
            </p:cNvPr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b="b" l="0" r="r" t="0"/>
              <a:pathLst>
                <a:path h="8" w="36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61" name="isḻíḍè">
              <a:extLst>
                <a:ext uri="{FF2B5EF4-FFF2-40B4-BE49-F238E27FC236}">
                  <a16:creationId xmlns:a16="http://schemas.microsoft.com/office/drawing/2014/main" id="{34124C89-29B7-4F26-A3BD-F48AC96FCE53}"/>
                </a:ext>
              </a:extLst>
            </p:cNvPr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b="b" l="0" r="r" t="0"/>
              <a:pathLst>
                <a:path h="13" w="35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20b0503020204020204" pitchFamily="34" typeface="微软雅黑"/>
              </a:endParaRPr>
            </a:p>
          </p:txBody>
        </p:sp>
        <p:sp>
          <p:nvSpPr>
            <p:cNvPr id="62" name="ïŝḷíḋè">
              <a:extLst>
                <a:ext uri="{FF2B5EF4-FFF2-40B4-BE49-F238E27FC236}">
                  <a16:creationId xmlns:a16="http://schemas.microsoft.com/office/drawing/2014/main" id="{131D2BC5-7097-4050-BCA1-C06CFF215FB5}"/>
                </a:ext>
              </a:extLst>
            </p:cNvPr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b="b" l="0" r="r" t="0"/>
              <a:pathLst>
                <a:path h="12" w="35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63" name="íSļîḑe">
              <a:extLst>
                <a:ext uri="{FF2B5EF4-FFF2-40B4-BE49-F238E27FC236}">
                  <a16:creationId xmlns:a16="http://schemas.microsoft.com/office/drawing/2014/main" id="{295AFE61-F3D0-4690-8F7A-DF2C737EC7D2}"/>
                </a:ext>
              </a:extLst>
            </p:cNvPr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b="b" l="0" r="r" t="0"/>
              <a:pathLst>
                <a:path h="14" w="35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64" name="ïṡ1ídè">
              <a:extLst>
                <a:ext uri="{FF2B5EF4-FFF2-40B4-BE49-F238E27FC236}">
                  <a16:creationId xmlns:a16="http://schemas.microsoft.com/office/drawing/2014/main" id="{15A4D152-1F19-4395-B35F-D2545648F499}"/>
                </a:ext>
              </a:extLst>
            </p:cNvPr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b="b" l="0" r="r" t="0"/>
              <a:pathLst>
                <a:path h="17" w="36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</p:grpSp>
      <p:sp>
        <p:nvSpPr>
          <p:cNvPr id="5" name="îṩľíḑé">
            <a:extLst>
              <a:ext uri="{FF2B5EF4-FFF2-40B4-BE49-F238E27FC236}">
                <a16:creationId xmlns:a16="http://schemas.microsoft.com/office/drawing/2014/main" id="{D8B2A390-6521-4280-97A4-111728907B72}"/>
              </a:ext>
            </a:extLst>
          </p:cNvPr>
          <p:cNvSpPr/>
          <p:nvPr/>
        </p:nvSpPr>
        <p:spPr bwMode="auto">
          <a:xfrm>
            <a:off x="3368287" y="3429000"/>
            <a:ext cx="1983168" cy="952937"/>
          </a:xfrm>
          <a:custGeom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b="b" l="0" r="r" t="0"/>
            <a:pathLst>
              <a:path h="86" w="179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160"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grpSp>
        <p:nvGrpSpPr>
          <p:cNvPr id="6" name="iś1ïdê">
            <a:extLst>
              <a:ext uri="{FF2B5EF4-FFF2-40B4-BE49-F238E27FC236}">
                <a16:creationId xmlns:a16="http://schemas.microsoft.com/office/drawing/2014/main" id="{CF316A92-66D0-43DE-955E-661BE83A5C68}"/>
              </a:ext>
            </a:extLst>
          </p:cNvPr>
          <p:cNvGrpSpPr/>
          <p:nvPr/>
        </p:nvGrpSpPr>
        <p:grpSpPr>
          <a:xfrm flipV="1" rot="20994702">
            <a:off x="4543996" y="4231325"/>
            <a:ext cx="1818828" cy="521721"/>
            <a:chOff x="2193925" y="503878"/>
            <a:chExt cx="1492251" cy="427986"/>
          </a:xfrm>
          <a:solidFill>
            <a:schemeClr val="bg1"/>
          </a:solidFill>
        </p:grpSpPr>
        <p:sp>
          <p:nvSpPr>
            <p:cNvPr id="39" name="îSlîḑê">
              <a:extLst>
                <a:ext uri="{FF2B5EF4-FFF2-40B4-BE49-F238E27FC236}">
                  <a16:creationId xmlns:a16="http://schemas.microsoft.com/office/drawing/2014/main" id="{9936DC6C-3E36-4061-A098-B4517E89159B}"/>
                </a:ext>
              </a:extLst>
            </p:cNvPr>
            <p:cNvSpPr/>
            <p:nvPr/>
          </p:nvSpPr>
          <p:spPr bwMode="auto">
            <a:xfrm>
              <a:off x="3386138" y="503878"/>
              <a:ext cx="300038" cy="266700"/>
            </a:xfrm>
            <a:custGeom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b="b" l="0" r="r" t="0"/>
              <a:pathLst>
                <a:path h="168" w="189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40" name="ïsliḑe">
              <a:extLst>
                <a:ext uri="{FF2B5EF4-FFF2-40B4-BE49-F238E27FC236}">
                  <a16:creationId xmlns:a16="http://schemas.microsoft.com/office/drawing/2014/main" id="{B9656E0C-BAA6-4809-B30D-45844283870E}"/>
                </a:ext>
              </a:extLst>
            </p:cNvPr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b="b" l="0" r="r" t="0"/>
              <a:pathLst>
                <a:path h="19" w="34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41" name="i$lîḋê">
              <a:extLst>
                <a:ext uri="{FF2B5EF4-FFF2-40B4-BE49-F238E27FC236}">
                  <a16:creationId xmlns:a16="http://schemas.microsoft.com/office/drawing/2014/main" id="{0CA1636E-4844-4B66-9060-7B421F06AECC}"/>
                </a:ext>
              </a:extLst>
            </p:cNvPr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b="b" l="0" r="r" t="0"/>
              <a:pathLst>
                <a:path h="20" w="34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42" name="iṥḷídê">
              <a:extLst>
                <a:ext uri="{FF2B5EF4-FFF2-40B4-BE49-F238E27FC236}">
                  <a16:creationId xmlns:a16="http://schemas.microsoft.com/office/drawing/2014/main" id="{38D30F35-983C-4255-8404-2D350802F0E3}"/>
                </a:ext>
              </a:extLst>
            </p:cNvPr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b="b" l="0" r="r" t="0"/>
              <a:pathLst>
                <a:path h="24" w="3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43" name="ïṣ1îďe">
              <a:extLst>
                <a:ext uri="{FF2B5EF4-FFF2-40B4-BE49-F238E27FC236}">
                  <a16:creationId xmlns:a16="http://schemas.microsoft.com/office/drawing/2014/main" id="{9A645F4A-8CC5-469D-9F59-43BE8168D799}"/>
                </a:ext>
              </a:extLst>
            </p:cNvPr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b="b" l="0" r="r" t="0"/>
              <a:pathLst>
                <a:path h="28" w="31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44" name="ïŝ1iďe">
              <a:extLst>
                <a:ext uri="{FF2B5EF4-FFF2-40B4-BE49-F238E27FC236}">
                  <a16:creationId xmlns:a16="http://schemas.microsoft.com/office/drawing/2014/main" id="{E5C584C5-371F-4EA9-8A67-7CD10085952E}"/>
                </a:ext>
              </a:extLst>
            </p:cNvPr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b="b" l="0" r="r" t="0"/>
              <a:pathLst>
                <a:path h="25" w="32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45" name="iṣľîḓè">
              <a:extLst>
                <a:ext uri="{FF2B5EF4-FFF2-40B4-BE49-F238E27FC236}">
                  <a16:creationId xmlns:a16="http://schemas.microsoft.com/office/drawing/2014/main" id="{7D0A25C2-8B75-4C60-81B7-1DAE058C47C5}"/>
                </a:ext>
              </a:extLst>
            </p:cNvPr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b="b" l="0" r="r" t="0"/>
              <a:pathLst>
                <a:path h="10" w="35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46" name="ïṧḷïḍê">
              <a:extLst>
                <a:ext uri="{FF2B5EF4-FFF2-40B4-BE49-F238E27FC236}">
                  <a16:creationId xmlns:a16="http://schemas.microsoft.com/office/drawing/2014/main" id="{4A91CB3C-A2B6-490E-A6AC-F7075F2798C1}"/>
                </a:ext>
              </a:extLst>
            </p:cNvPr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b="b" l="0" r="r" t="0"/>
              <a:pathLst>
                <a:path h="9" w="35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47" name="íSlíde">
              <a:extLst>
                <a:ext uri="{FF2B5EF4-FFF2-40B4-BE49-F238E27FC236}">
                  <a16:creationId xmlns:a16="http://schemas.microsoft.com/office/drawing/2014/main" id="{49F7ECF5-6598-4544-A424-8F7A3DE8FA64}"/>
                </a:ext>
              </a:extLst>
            </p:cNvPr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b="b" l="0" r="r" t="0"/>
              <a:pathLst>
                <a:path h="8" w="36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48" name="ï$ḻíďê">
              <a:extLst>
                <a:ext uri="{FF2B5EF4-FFF2-40B4-BE49-F238E27FC236}">
                  <a16:creationId xmlns:a16="http://schemas.microsoft.com/office/drawing/2014/main" id="{263BAF1A-C215-4299-8BA2-F368B5A27640}"/>
                </a:ext>
              </a:extLst>
            </p:cNvPr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b="b" l="0" r="r" t="0"/>
              <a:pathLst>
                <a:path h="13" w="35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49" name="ïṩlíḋê">
              <a:extLst>
                <a:ext uri="{FF2B5EF4-FFF2-40B4-BE49-F238E27FC236}">
                  <a16:creationId xmlns:a16="http://schemas.microsoft.com/office/drawing/2014/main" id="{ECBC59D7-A193-4B12-8262-72BD1BFC34C5}"/>
                </a:ext>
              </a:extLst>
            </p:cNvPr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b="b" l="0" r="r" t="0"/>
              <a:pathLst>
                <a:path h="12" w="35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50" name="işlïḍé">
              <a:extLst>
                <a:ext uri="{FF2B5EF4-FFF2-40B4-BE49-F238E27FC236}">
                  <a16:creationId xmlns:a16="http://schemas.microsoft.com/office/drawing/2014/main" id="{96B39B61-088C-4CA0-B889-817EE23DFCCD}"/>
                </a:ext>
              </a:extLst>
            </p:cNvPr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b="b" l="0" r="r" t="0"/>
              <a:pathLst>
                <a:path h="14" w="35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51" name="îṩḷíḑè">
              <a:extLst>
                <a:ext uri="{FF2B5EF4-FFF2-40B4-BE49-F238E27FC236}">
                  <a16:creationId xmlns:a16="http://schemas.microsoft.com/office/drawing/2014/main" id="{A0F03529-9E25-43A3-A9BF-D5379A530AA0}"/>
                </a:ext>
              </a:extLst>
            </p:cNvPr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b="b" l="0" r="r" t="0"/>
              <a:pathLst>
                <a:path h="17" w="36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</p:grpSp>
      <p:sp>
        <p:nvSpPr>
          <p:cNvPr id="7" name="işlíḋê">
            <a:extLst>
              <a:ext uri="{FF2B5EF4-FFF2-40B4-BE49-F238E27FC236}">
                <a16:creationId xmlns:a16="http://schemas.microsoft.com/office/drawing/2014/main" id="{4B42937E-CAB3-428A-8DD4-82003C6493F4}"/>
              </a:ext>
            </a:extLst>
          </p:cNvPr>
          <p:cNvSpPr/>
          <p:nvPr/>
        </p:nvSpPr>
        <p:spPr bwMode="auto">
          <a:xfrm>
            <a:off x="6253434" y="3323642"/>
            <a:ext cx="1983167" cy="952937"/>
          </a:xfrm>
          <a:custGeom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b="b" l="0" r="r" t="0"/>
            <a:pathLst>
              <a:path h="86" w="179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160"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grpSp>
        <p:nvGrpSpPr>
          <p:cNvPr id="8" name="ïṩ1ïdè">
            <a:extLst>
              <a:ext uri="{FF2B5EF4-FFF2-40B4-BE49-F238E27FC236}">
                <a16:creationId xmlns:a16="http://schemas.microsoft.com/office/drawing/2014/main" id="{FE9272DB-F926-4C50-A260-893E08A85711}"/>
              </a:ext>
            </a:extLst>
          </p:cNvPr>
          <p:cNvGrpSpPr/>
          <p:nvPr/>
        </p:nvGrpSpPr>
        <p:grpSpPr>
          <a:xfrm>
            <a:off x="7384283" y="3125584"/>
            <a:ext cx="1828502" cy="536047"/>
            <a:chOff x="2193925" y="492126"/>
            <a:chExt cx="1500188" cy="439738"/>
          </a:xfrm>
          <a:solidFill>
            <a:schemeClr val="bg1"/>
          </a:solidFill>
        </p:grpSpPr>
        <p:sp>
          <p:nvSpPr>
            <p:cNvPr id="26" name="ïṩļiḋé">
              <a:extLst>
                <a:ext uri="{FF2B5EF4-FFF2-40B4-BE49-F238E27FC236}">
                  <a16:creationId xmlns:a16="http://schemas.microsoft.com/office/drawing/2014/main" id="{FDE43F2A-67D6-44DB-B071-5BB52B61BB0B}"/>
                </a:ext>
              </a:extLst>
            </p:cNvPr>
            <p:cNvSpPr/>
            <p:nvPr/>
          </p:nvSpPr>
          <p:spPr bwMode="auto">
            <a:xfrm>
              <a:off x="3394075" y="492126"/>
              <a:ext cx="300038" cy="266700"/>
            </a:xfrm>
            <a:custGeom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b="b" l="0" r="r" t="0"/>
              <a:pathLst>
                <a:path h="168" w="189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27" name="íṧḷíďè">
              <a:extLst>
                <a:ext uri="{FF2B5EF4-FFF2-40B4-BE49-F238E27FC236}">
                  <a16:creationId xmlns:a16="http://schemas.microsoft.com/office/drawing/2014/main" id="{9E1ED0C5-64C6-444B-ABB8-6AB687CFC30B}"/>
                </a:ext>
              </a:extLst>
            </p:cNvPr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b="b" l="0" r="r" t="0"/>
              <a:pathLst>
                <a:path h="19" w="34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28" name="iṥļïḓè">
              <a:extLst>
                <a:ext uri="{FF2B5EF4-FFF2-40B4-BE49-F238E27FC236}">
                  <a16:creationId xmlns:a16="http://schemas.microsoft.com/office/drawing/2014/main" id="{B053783F-9EA9-4010-839C-3D2B9CF0915D}"/>
                </a:ext>
              </a:extLst>
            </p:cNvPr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b="b" l="0" r="r" t="0"/>
              <a:pathLst>
                <a:path h="20" w="34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29" name="íśļîďé">
              <a:extLst>
                <a:ext uri="{FF2B5EF4-FFF2-40B4-BE49-F238E27FC236}">
                  <a16:creationId xmlns:a16="http://schemas.microsoft.com/office/drawing/2014/main" id="{9DF13B1F-3918-4CD0-906C-495402D85A00}"/>
                </a:ext>
              </a:extLst>
            </p:cNvPr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b="b" l="0" r="r" t="0"/>
              <a:pathLst>
                <a:path h="24" w="3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30" name="iśḷîdê">
              <a:extLst>
                <a:ext uri="{FF2B5EF4-FFF2-40B4-BE49-F238E27FC236}">
                  <a16:creationId xmlns:a16="http://schemas.microsoft.com/office/drawing/2014/main" id="{DF6CC8D2-DC82-4C69-9E77-1A579F5DEA46}"/>
                </a:ext>
              </a:extLst>
            </p:cNvPr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b="b" l="0" r="r" t="0"/>
              <a:pathLst>
                <a:path h="28" w="31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31" name="ïṩlíḑé">
              <a:extLst>
                <a:ext uri="{FF2B5EF4-FFF2-40B4-BE49-F238E27FC236}">
                  <a16:creationId xmlns:a16="http://schemas.microsoft.com/office/drawing/2014/main" id="{163C0BD3-FE91-4DD5-AAC6-D74AE3105D5D}"/>
                </a:ext>
              </a:extLst>
            </p:cNvPr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b="b" l="0" r="r" t="0"/>
              <a:pathLst>
                <a:path h="25" w="32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32" name="íşḷîḑé">
              <a:extLst>
                <a:ext uri="{FF2B5EF4-FFF2-40B4-BE49-F238E27FC236}">
                  <a16:creationId xmlns:a16="http://schemas.microsoft.com/office/drawing/2014/main" id="{5B3399C0-9D45-4AAD-B0A9-4BDE3E41D478}"/>
                </a:ext>
              </a:extLst>
            </p:cNvPr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b="b" l="0" r="r" t="0"/>
              <a:pathLst>
                <a:path h="10" w="35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33" name="ïSľîḋe">
              <a:extLst>
                <a:ext uri="{FF2B5EF4-FFF2-40B4-BE49-F238E27FC236}">
                  <a16:creationId xmlns:a16="http://schemas.microsoft.com/office/drawing/2014/main" id="{3C66B3F4-E0CA-4159-8E97-9E3E990D3234}"/>
                </a:ext>
              </a:extLst>
            </p:cNvPr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b="b" l="0" r="r" t="0"/>
              <a:pathLst>
                <a:path h="9" w="35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34" name="îṡlîďê">
              <a:extLst>
                <a:ext uri="{FF2B5EF4-FFF2-40B4-BE49-F238E27FC236}">
                  <a16:creationId xmlns:a16="http://schemas.microsoft.com/office/drawing/2014/main" id="{1210A55A-AFAA-4F34-B36A-485E348874C5}"/>
                </a:ext>
              </a:extLst>
            </p:cNvPr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b="b" l="0" r="r" t="0"/>
              <a:pathLst>
                <a:path h="8" w="36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35" name="i$ļïďê">
              <a:extLst>
                <a:ext uri="{FF2B5EF4-FFF2-40B4-BE49-F238E27FC236}">
                  <a16:creationId xmlns:a16="http://schemas.microsoft.com/office/drawing/2014/main" id="{119B60F0-FCE6-45C3-8979-2FD3BBF1AE6E}"/>
                </a:ext>
              </a:extLst>
            </p:cNvPr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b="b" l="0" r="r" t="0"/>
              <a:pathLst>
                <a:path h="13" w="35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36" name="ïṣļïḓé">
              <a:extLst>
                <a:ext uri="{FF2B5EF4-FFF2-40B4-BE49-F238E27FC236}">
                  <a16:creationId xmlns:a16="http://schemas.microsoft.com/office/drawing/2014/main" id="{43D7B12D-9C6D-41B6-841F-1FB7DA87B993}"/>
                </a:ext>
              </a:extLst>
            </p:cNvPr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b="b" l="0" r="r" t="0"/>
              <a:pathLst>
                <a:path h="12" w="35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37" name="iŝ1ïḍé">
              <a:extLst>
                <a:ext uri="{FF2B5EF4-FFF2-40B4-BE49-F238E27FC236}">
                  <a16:creationId xmlns:a16="http://schemas.microsoft.com/office/drawing/2014/main" id="{D9D5C47A-6D82-44F7-A269-FEA04A4AE992}"/>
                </a:ext>
              </a:extLst>
            </p:cNvPr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b="b" l="0" r="r" t="0"/>
              <a:pathLst>
                <a:path h="14" w="35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  <p:sp>
          <p:nvSpPr>
            <p:cNvPr id="38" name="ïšḷiḓê">
              <a:extLst>
                <a:ext uri="{FF2B5EF4-FFF2-40B4-BE49-F238E27FC236}">
                  <a16:creationId xmlns:a16="http://schemas.microsoft.com/office/drawing/2014/main" id="{564C473D-35C3-4BF3-B771-F3B0029F8D73}"/>
                </a:ext>
              </a:extLst>
            </p:cNvPr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b="b" l="0" r="r" t="0"/>
              <a:pathLst>
                <a:path h="17" w="36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60">
                <a:solidFill>
                  <a:schemeClr val="bg1"/>
                </a:solidFill>
                <a:latin charset="-122" panose="00000500000000000000" pitchFamily="2" typeface="字魂20号-石头体"/>
              </a:endParaRPr>
            </a:p>
          </p:txBody>
        </p:sp>
      </p:grpSp>
      <p:sp>
        <p:nvSpPr>
          <p:cNvPr id="9" name="iŝḻîďê">
            <a:extLst>
              <a:ext uri="{FF2B5EF4-FFF2-40B4-BE49-F238E27FC236}">
                <a16:creationId xmlns:a16="http://schemas.microsoft.com/office/drawing/2014/main" id="{D48372A0-8672-4772-BEE7-06E36D0DCFFA}"/>
              </a:ext>
            </a:extLst>
          </p:cNvPr>
          <p:cNvSpPr/>
          <p:nvPr/>
        </p:nvSpPr>
        <p:spPr bwMode="auto">
          <a:xfrm>
            <a:off x="9038656" y="3429000"/>
            <a:ext cx="1983167" cy="952937"/>
          </a:xfrm>
          <a:custGeom>
            <a:cxnLst>
              <a:cxn ang="0">
                <a:pos x="179" y="60"/>
              </a:cxn>
              <a:cxn ang="0">
                <a:pos x="175" y="50"/>
              </a:cxn>
              <a:cxn ang="0">
                <a:pos x="170" y="42"/>
              </a:cxn>
              <a:cxn ang="0">
                <a:pos x="160" y="37"/>
              </a:cxn>
              <a:cxn ang="0">
                <a:pos x="148" y="33"/>
              </a:cxn>
              <a:cxn ang="0">
                <a:pos x="147" y="28"/>
              </a:cxn>
              <a:cxn ang="0">
                <a:pos x="141" y="19"/>
              </a:cxn>
              <a:cxn ang="0">
                <a:pos x="133" y="12"/>
              </a:cxn>
              <a:cxn ang="0">
                <a:pos x="121" y="9"/>
              </a:cxn>
              <a:cxn ang="0">
                <a:pos x="115" y="8"/>
              </a:cxn>
              <a:cxn ang="0">
                <a:pos x="103" y="10"/>
              </a:cxn>
              <a:cxn ang="0">
                <a:pos x="93" y="15"/>
              </a:cxn>
              <a:cxn ang="0">
                <a:pos x="88" y="9"/>
              </a:cxn>
              <a:cxn ang="0">
                <a:pos x="72" y="1"/>
              </a:cxn>
              <a:cxn ang="0">
                <a:pos x="64" y="0"/>
              </a:cxn>
              <a:cxn ang="0">
                <a:pos x="50" y="3"/>
              </a:cxn>
              <a:cxn ang="0">
                <a:pos x="39" y="8"/>
              </a:cxn>
              <a:cxn ang="0">
                <a:pos x="32" y="17"/>
              </a:cxn>
              <a:cxn ang="0">
                <a:pos x="30" y="27"/>
              </a:cxn>
              <a:cxn ang="0">
                <a:pos x="31" y="33"/>
              </a:cxn>
              <a:cxn ang="0">
                <a:pos x="24" y="34"/>
              </a:cxn>
              <a:cxn ang="0">
                <a:pos x="13" y="39"/>
              </a:cxn>
              <a:cxn ang="0">
                <a:pos x="5" y="45"/>
              </a:cxn>
              <a:cxn ang="0">
                <a:pos x="0" y="54"/>
              </a:cxn>
              <a:cxn ang="0">
                <a:pos x="0" y="60"/>
              </a:cxn>
              <a:cxn ang="0">
                <a:pos x="2" y="69"/>
              </a:cxn>
              <a:cxn ang="0">
                <a:pos x="9" y="77"/>
              </a:cxn>
              <a:cxn ang="0">
                <a:pos x="17" y="83"/>
              </a:cxn>
              <a:cxn ang="0">
                <a:pos x="30" y="86"/>
              </a:cxn>
              <a:cxn ang="0">
                <a:pos x="32" y="86"/>
              </a:cxn>
              <a:cxn ang="0">
                <a:pos x="34" y="86"/>
              </a:cxn>
              <a:cxn ang="0">
                <a:pos x="35" y="86"/>
              </a:cxn>
              <a:cxn ang="0">
                <a:pos x="147" y="86"/>
              </a:cxn>
              <a:cxn ang="0">
                <a:pos x="154" y="85"/>
              </a:cxn>
              <a:cxn ang="0">
                <a:pos x="165" y="80"/>
              </a:cxn>
              <a:cxn ang="0">
                <a:pos x="173" y="74"/>
              </a:cxn>
              <a:cxn ang="0">
                <a:pos x="178" y="64"/>
              </a:cxn>
              <a:cxn ang="0">
                <a:pos x="179" y="60"/>
              </a:cxn>
            </a:cxnLst>
            <a:rect b="b" l="0" r="r" t="0"/>
            <a:pathLst>
              <a:path h="86" w="179">
                <a:moveTo>
                  <a:pt x="179" y="60"/>
                </a:moveTo>
                <a:lnTo>
                  <a:pt x="179" y="60"/>
                </a:lnTo>
                <a:lnTo>
                  <a:pt x="178" y="54"/>
                </a:lnTo>
                <a:lnTo>
                  <a:pt x="175" y="50"/>
                </a:lnTo>
                <a:lnTo>
                  <a:pt x="173" y="45"/>
                </a:lnTo>
                <a:lnTo>
                  <a:pt x="170" y="42"/>
                </a:lnTo>
                <a:lnTo>
                  <a:pt x="166" y="39"/>
                </a:lnTo>
                <a:lnTo>
                  <a:pt x="160" y="37"/>
                </a:lnTo>
                <a:lnTo>
                  <a:pt x="155" y="34"/>
                </a:lnTo>
                <a:lnTo>
                  <a:pt x="148" y="33"/>
                </a:lnTo>
                <a:lnTo>
                  <a:pt x="148" y="33"/>
                </a:lnTo>
                <a:lnTo>
                  <a:pt x="147" y="28"/>
                </a:lnTo>
                <a:lnTo>
                  <a:pt x="145" y="23"/>
                </a:lnTo>
                <a:lnTo>
                  <a:pt x="141" y="19"/>
                </a:lnTo>
                <a:lnTo>
                  <a:pt x="138" y="16"/>
                </a:lnTo>
                <a:lnTo>
                  <a:pt x="133" y="12"/>
                </a:lnTo>
                <a:lnTo>
                  <a:pt x="127" y="10"/>
                </a:lnTo>
                <a:lnTo>
                  <a:pt x="121" y="9"/>
                </a:lnTo>
                <a:lnTo>
                  <a:pt x="115" y="8"/>
                </a:lnTo>
                <a:lnTo>
                  <a:pt x="115" y="8"/>
                </a:lnTo>
                <a:lnTo>
                  <a:pt x="109" y="9"/>
                </a:lnTo>
                <a:lnTo>
                  <a:pt x="103" y="10"/>
                </a:lnTo>
                <a:lnTo>
                  <a:pt x="98" y="12"/>
                </a:lnTo>
                <a:lnTo>
                  <a:pt x="93" y="15"/>
                </a:lnTo>
                <a:lnTo>
                  <a:pt x="93" y="15"/>
                </a:lnTo>
                <a:lnTo>
                  <a:pt x="88" y="9"/>
                </a:lnTo>
                <a:lnTo>
                  <a:pt x="81" y="5"/>
                </a:lnTo>
                <a:lnTo>
                  <a:pt x="72" y="1"/>
                </a:lnTo>
                <a:lnTo>
                  <a:pt x="64" y="0"/>
                </a:lnTo>
                <a:lnTo>
                  <a:pt x="64" y="0"/>
                </a:lnTo>
                <a:lnTo>
                  <a:pt x="56" y="1"/>
                </a:lnTo>
                <a:lnTo>
                  <a:pt x="50" y="3"/>
                </a:lnTo>
                <a:lnTo>
                  <a:pt x="44" y="5"/>
                </a:lnTo>
                <a:lnTo>
                  <a:pt x="39" y="8"/>
                </a:lnTo>
                <a:lnTo>
                  <a:pt x="35" y="12"/>
                </a:lnTo>
                <a:lnTo>
                  <a:pt x="32" y="17"/>
                </a:lnTo>
                <a:lnTo>
                  <a:pt x="31" y="21"/>
                </a:lnTo>
                <a:lnTo>
                  <a:pt x="30" y="27"/>
                </a:lnTo>
                <a:lnTo>
                  <a:pt x="30" y="27"/>
                </a:lnTo>
                <a:lnTo>
                  <a:pt x="31" y="33"/>
                </a:lnTo>
                <a:lnTo>
                  <a:pt x="31" y="33"/>
                </a:lnTo>
                <a:lnTo>
                  <a:pt x="24" y="34"/>
                </a:lnTo>
                <a:lnTo>
                  <a:pt x="19" y="35"/>
                </a:lnTo>
                <a:lnTo>
                  <a:pt x="13" y="39"/>
                </a:lnTo>
                <a:lnTo>
                  <a:pt x="9" y="42"/>
                </a:lnTo>
                <a:lnTo>
                  <a:pt x="5" y="45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0" y="64"/>
                </a:lnTo>
                <a:lnTo>
                  <a:pt x="2" y="69"/>
                </a:lnTo>
                <a:lnTo>
                  <a:pt x="4" y="73"/>
                </a:lnTo>
                <a:lnTo>
                  <a:pt x="9" y="77"/>
                </a:lnTo>
                <a:lnTo>
                  <a:pt x="13" y="80"/>
                </a:lnTo>
                <a:lnTo>
                  <a:pt x="17" y="83"/>
                </a:lnTo>
                <a:lnTo>
                  <a:pt x="23" y="85"/>
                </a:lnTo>
                <a:lnTo>
                  <a:pt x="30" y="86"/>
                </a:lnTo>
                <a:lnTo>
                  <a:pt x="30" y="86"/>
                </a:lnTo>
                <a:lnTo>
                  <a:pt x="32" y="86"/>
                </a:lnTo>
                <a:lnTo>
                  <a:pt x="32" y="86"/>
                </a:lnTo>
                <a:lnTo>
                  <a:pt x="34" y="86"/>
                </a:lnTo>
                <a:lnTo>
                  <a:pt x="34" y="86"/>
                </a:lnTo>
                <a:lnTo>
                  <a:pt x="3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54" y="85"/>
                </a:lnTo>
                <a:lnTo>
                  <a:pt x="159" y="83"/>
                </a:lnTo>
                <a:lnTo>
                  <a:pt x="165" y="80"/>
                </a:lnTo>
                <a:lnTo>
                  <a:pt x="169" y="77"/>
                </a:lnTo>
                <a:lnTo>
                  <a:pt x="173" y="74"/>
                </a:lnTo>
                <a:lnTo>
                  <a:pt x="175" y="69"/>
                </a:lnTo>
                <a:lnTo>
                  <a:pt x="178" y="64"/>
                </a:lnTo>
                <a:lnTo>
                  <a:pt x="179" y="60"/>
                </a:lnTo>
                <a:lnTo>
                  <a:pt x="179" y="6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160">
              <a:solidFill>
                <a:schemeClr val="bg1"/>
              </a:solidFill>
              <a:latin charset="-122" panose="00000500000000000000" pitchFamily="2" typeface="字魂20号-石头体"/>
            </a:endParaRPr>
          </a:p>
        </p:txBody>
      </p:sp>
      <p:sp>
        <p:nvSpPr>
          <p:cNvPr id="10" name="îsļíḋè">
            <a:extLst>
              <a:ext uri="{FF2B5EF4-FFF2-40B4-BE49-F238E27FC236}">
                <a16:creationId xmlns:a16="http://schemas.microsoft.com/office/drawing/2014/main" id="{82EF05F5-39EA-4D96-8865-ABF0DA73B32C}"/>
              </a:ext>
            </a:extLst>
          </p:cNvPr>
          <p:cNvSpPr txBox="1"/>
          <p:nvPr/>
        </p:nvSpPr>
        <p:spPr>
          <a:xfrm>
            <a:off x="3902671" y="3644608"/>
            <a:ext cx="914400" cy="521720"/>
          </a:xfrm>
          <a:prstGeom prst="rect">
            <a:avLst/>
          </a:prstGeom>
          <a:noFill/>
        </p:spPr>
        <p:txBody>
          <a:bodyPr anchor="ctr" anchorCtr="0" bIns="56160" lIns="108000" rIns="108000" tIns="56160" wrap="none">
            <a:normAutofit/>
          </a:bodyPr>
          <a:lstStyle/>
          <a:p>
            <a:pPr algn="ctr"/>
            <a:r>
              <a:rPr altLang="en-US" b="1" lang="zh-CN" spc="360" sz="168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关键词</a:t>
            </a:r>
          </a:p>
        </p:txBody>
      </p:sp>
      <p:sp>
        <p:nvSpPr>
          <p:cNvPr id="11" name="iṥ1îḑê">
            <a:extLst>
              <a:ext uri="{FF2B5EF4-FFF2-40B4-BE49-F238E27FC236}">
                <a16:creationId xmlns:a16="http://schemas.microsoft.com/office/drawing/2014/main" id="{5A0CBD94-C68A-4B0F-99BD-852C9D9672C2}"/>
              </a:ext>
            </a:extLst>
          </p:cNvPr>
          <p:cNvSpPr txBox="1"/>
          <p:nvPr/>
        </p:nvSpPr>
        <p:spPr>
          <a:xfrm>
            <a:off x="6787817" y="3644608"/>
            <a:ext cx="914400" cy="521720"/>
          </a:xfrm>
          <a:prstGeom prst="rect">
            <a:avLst/>
          </a:prstGeom>
          <a:noFill/>
        </p:spPr>
        <p:txBody>
          <a:bodyPr anchor="ctr" anchorCtr="0" bIns="56160" lIns="108000" rIns="108000" tIns="56160" wrap="none">
            <a:normAutofit/>
          </a:bodyPr>
          <a:lstStyle/>
          <a:p>
            <a:pPr algn="ctr"/>
            <a:r>
              <a:rPr altLang="en-US" b="1" lang="zh-CN" spc="360" sz="168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关键词</a:t>
            </a:r>
          </a:p>
        </p:txBody>
      </p:sp>
      <p:sp>
        <p:nvSpPr>
          <p:cNvPr id="12" name="ïsľïḍé">
            <a:extLst>
              <a:ext uri="{FF2B5EF4-FFF2-40B4-BE49-F238E27FC236}">
                <a16:creationId xmlns:a16="http://schemas.microsoft.com/office/drawing/2014/main" id="{84D41C50-B928-4070-9B7C-730C3A0EC660}"/>
              </a:ext>
            </a:extLst>
          </p:cNvPr>
          <p:cNvSpPr txBox="1"/>
          <p:nvPr/>
        </p:nvSpPr>
        <p:spPr>
          <a:xfrm>
            <a:off x="9573039" y="3644608"/>
            <a:ext cx="914400" cy="521720"/>
          </a:xfrm>
          <a:prstGeom prst="rect">
            <a:avLst/>
          </a:prstGeom>
          <a:noFill/>
        </p:spPr>
        <p:txBody>
          <a:bodyPr anchor="ctr" anchorCtr="0" bIns="56160" lIns="108000" rIns="108000" tIns="56160" wrap="none">
            <a:normAutofit/>
          </a:bodyPr>
          <a:lstStyle/>
          <a:p>
            <a:pPr algn="ctr"/>
            <a:r>
              <a:rPr altLang="en-US" b="1" lang="zh-CN" spc="360" sz="168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关键词</a:t>
            </a:r>
          </a:p>
        </p:txBody>
      </p:sp>
      <p:sp>
        <p:nvSpPr>
          <p:cNvPr id="24" name="iṧḻîďê">
            <a:extLst>
              <a:ext uri="{FF2B5EF4-FFF2-40B4-BE49-F238E27FC236}">
                <a16:creationId xmlns:a16="http://schemas.microsoft.com/office/drawing/2014/main" id="{9D4BD5A3-955A-4618-882F-2703C1F08AE2}"/>
              </a:ext>
            </a:extLst>
          </p:cNvPr>
          <p:cNvSpPr txBox="1"/>
          <p:nvPr/>
        </p:nvSpPr>
        <p:spPr>
          <a:xfrm>
            <a:off x="767409" y="1246074"/>
            <a:ext cx="3193827" cy="7282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>
              <a:lnSpc>
                <a:spcPct val="120000"/>
              </a:lnSpc>
            </a:pPr>
            <a:r>
              <a:rPr altLang="en-US" b="1" lang="zh-CN" sz="168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</a:t>
            </a:r>
            <a:br>
              <a:rPr altLang="en-US" b="1" lang="zh-CN" sz="168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</a:br>
            <a:r>
              <a:rPr altLang="en-US" b="1" lang="zh-CN" sz="168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（建议使用主题字体）</a:t>
            </a:r>
          </a:p>
        </p:txBody>
      </p:sp>
      <p:sp>
        <p:nvSpPr>
          <p:cNvPr id="25" name="i$ľîḑe">
            <a:extLst>
              <a:ext uri="{FF2B5EF4-FFF2-40B4-BE49-F238E27FC236}">
                <a16:creationId xmlns:a16="http://schemas.microsoft.com/office/drawing/2014/main" id="{B21719B5-0041-41D3-8AFB-138BFE510ED6}"/>
              </a:ext>
            </a:extLst>
          </p:cNvPr>
          <p:cNvSpPr/>
          <p:nvPr/>
        </p:nvSpPr>
        <p:spPr>
          <a:xfrm>
            <a:off x="767410" y="1793754"/>
            <a:ext cx="3193826" cy="69355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10000"/>
              </a:lnSpc>
            </a:pPr>
            <a:r>
              <a:rPr altLang="en-US" lang="zh-CN" sz="132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通常规则为在PPT文档下中英文各使用一种字体以保持全文档统一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177E72A-C732-483B-8DFF-E0082985E743}"/>
              </a:ext>
            </a:extLst>
          </p:cNvPr>
          <p:cNvCxnSpPr/>
          <p:nvPr/>
        </p:nvCxnSpPr>
        <p:spPr>
          <a:xfrm>
            <a:off x="812817" y="2546752"/>
            <a:ext cx="3266960" cy="0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ïśḷïdé">
            <a:extLst>
              <a:ext uri="{FF2B5EF4-FFF2-40B4-BE49-F238E27FC236}">
                <a16:creationId xmlns:a16="http://schemas.microsoft.com/office/drawing/2014/main" id="{114FB562-F873-4B66-B3C6-79B7C9F8CB52}"/>
              </a:ext>
            </a:extLst>
          </p:cNvPr>
          <p:cNvSpPr/>
          <p:nvPr/>
        </p:nvSpPr>
        <p:spPr bwMode="auto">
          <a:xfrm>
            <a:off x="734270" y="4194674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56160" lIns="108000" rIns="108000" tIns="56160" wrap="square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</a:t>
            </a:r>
          </a:p>
        </p:txBody>
      </p:sp>
      <p:sp>
        <p:nvSpPr>
          <p:cNvPr id="23" name="ïŝļîḓê">
            <a:extLst>
              <a:ext uri="{FF2B5EF4-FFF2-40B4-BE49-F238E27FC236}">
                <a16:creationId xmlns:a16="http://schemas.microsoft.com/office/drawing/2014/main" id="{8E88E6A1-45CB-4B02-8656-E1C0CE746640}"/>
              </a:ext>
            </a:extLst>
          </p:cNvPr>
          <p:cNvSpPr txBox="1"/>
          <p:nvPr/>
        </p:nvSpPr>
        <p:spPr bwMode="auto">
          <a:xfrm>
            <a:off x="734270" y="3781794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6160" lIns="108000" rIns="108000" tIns="56160" wrap="none"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21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标题文本预设</a:t>
            </a:r>
          </a:p>
        </p:txBody>
      </p:sp>
      <p:sp>
        <p:nvSpPr>
          <p:cNvPr id="20" name="îSlîdé">
            <a:extLst>
              <a:ext uri="{FF2B5EF4-FFF2-40B4-BE49-F238E27FC236}">
                <a16:creationId xmlns:a16="http://schemas.microsoft.com/office/drawing/2014/main" id="{47DAED25-1992-4A0B-9BEA-53E59A216A09}"/>
              </a:ext>
            </a:extLst>
          </p:cNvPr>
          <p:cNvSpPr/>
          <p:nvPr/>
        </p:nvSpPr>
        <p:spPr bwMode="auto">
          <a:xfrm>
            <a:off x="6349621" y="517401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56160" lIns="108000" rIns="108000" tIns="56160" wrap="square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</a:t>
            </a:r>
          </a:p>
        </p:txBody>
      </p:sp>
      <p:sp>
        <p:nvSpPr>
          <p:cNvPr id="21" name="îślíḓe">
            <a:extLst>
              <a:ext uri="{FF2B5EF4-FFF2-40B4-BE49-F238E27FC236}">
                <a16:creationId xmlns:a16="http://schemas.microsoft.com/office/drawing/2014/main" id="{B8E61E6D-9008-4973-B17D-5F591A533BB8}"/>
              </a:ext>
            </a:extLst>
          </p:cNvPr>
          <p:cNvSpPr txBox="1"/>
          <p:nvPr/>
        </p:nvSpPr>
        <p:spPr bwMode="auto">
          <a:xfrm>
            <a:off x="6349621" y="476113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6160" lIns="108000" rIns="108000" tIns="56160" wrap="none"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21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标题文本预设</a:t>
            </a:r>
          </a:p>
        </p:txBody>
      </p:sp>
      <p:sp>
        <p:nvSpPr>
          <p:cNvPr id="18" name="ïS1îde">
            <a:extLst>
              <a:ext uri="{FF2B5EF4-FFF2-40B4-BE49-F238E27FC236}">
                <a16:creationId xmlns:a16="http://schemas.microsoft.com/office/drawing/2014/main" id="{5BE28C21-21BD-4365-9804-AE0BCAF64F2F}"/>
              </a:ext>
            </a:extLst>
          </p:cNvPr>
          <p:cNvSpPr/>
          <p:nvPr/>
        </p:nvSpPr>
        <p:spPr bwMode="auto">
          <a:xfrm>
            <a:off x="8851141" y="246121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56160" lIns="108000" rIns="108000" tIns="56160" wrap="square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</a:t>
            </a:r>
          </a:p>
        </p:txBody>
      </p:sp>
      <p:sp>
        <p:nvSpPr>
          <p:cNvPr id="19" name="ïṥḻïḓè">
            <a:extLst>
              <a:ext uri="{FF2B5EF4-FFF2-40B4-BE49-F238E27FC236}">
                <a16:creationId xmlns:a16="http://schemas.microsoft.com/office/drawing/2014/main" id="{05EEEC12-E986-461A-876C-86333EB2098F}"/>
              </a:ext>
            </a:extLst>
          </p:cNvPr>
          <p:cNvSpPr txBox="1"/>
          <p:nvPr/>
        </p:nvSpPr>
        <p:spPr bwMode="auto">
          <a:xfrm>
            <a:off x="8851141" y="204833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6160" lIns="108000" rIns="108000" tIns="56160" wrap="none"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21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标题文本预设</a:t>
            </a:r>
          </a:p>
        </p:txBody>
      </p:sp>
    </p:spTree>
    <p:extLst>
      <p:ext uri="{BB962C8B-B14F-4D97-AF65-F5344CB8AC3E}">
        <p14:creationId val="375797166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9"/>
      <p:bldP grpId="0" spid="10"/>
      <p:bldP grpId="0" spid="11"/>
      <p:bldP grpId="0" spid="12"/>
      <p:bldP grpId="0" spid="24"/>
      <p:bldP grpId="0" spid="25"/>
      <p:bldP grpId="0" spid="22"/>
      <p:bldP grpId="0" spid="23"/>
      <p:bldP grpId="0" spid="20"/>
      <p:bldP grpId="0" spid="21"/>
      <p:bldP grpId="0" spid="18"/>
      <p:bldP grpId="0" spid="1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4123030-CBFA-4C4D-843B-FA2D2C305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636" y="4148115"/>
            <a:ext cx="2704708" cy="969252"/>
          </a:xfrm>
          <a:prstGeom prst="rect">
            <a:avLst/>
          </a:prstGeom>
          <a:noFill/>
          <a:ln>
            <a:noFill/>
          </a:ln>
        </p:spPr>
        <p:txBody>
          <a:bodyPr bIns="45714" lIns="91428" rIns="91428" tIns="45714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如需更改请在（设置形状格式）菜单下（文本选项）中调整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CF1B7DB-C96B-4F53-8DE5-4D7292851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636" y="3613364"/>
            <a:ext cx="2704708" cy="548628"/>
          </a:xfrm>
          <a:prstGeom prst="rect">
            <a:avLst/>
          </a:prstGeom>
          <a:noFill/>
          <a:ln>
            <a:noFill/>
          </a:ln>
        </p:spPr>
        <p:txBody>
          <a:bodyPr bIns="45714" lIns="91428" rIns="91428" tIns="45714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2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标题文本预设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4A3863-E9EF-462B-95FD-C44310AC5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1388" l="76106"/>
          <a:stretch>
            <a:fillRect/>
          </a:stretch>
        </p:blipFill>
        <p:spPr>
          <a:xfrm>
            <a:off x="1864442" y="2080031"/>
            <a:ext cx="1412901" cy="142204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8B32B1F-08B9-4259-B501-9F44ED0D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802" y="4148115"/>
            <a:ext cx="2704708" cy="969252"/>
          </a:xfrm>
          <a:prstGeom prst="rect">
            <a:avLst/>
          </a:prstGeom>
          <a:noFill/>
          <a:ln>
            <a:noFill/>
          </a:ln>
        </p:spPr>
        <p:txBody>
          <a:bodyPr bIns="45714" lIns="91428" rIns="91428" tIns="45714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如需更改请在（设置形状格式）菜单下（文本选项）中调整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228E90-617C-49B6-A36E-682B445B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802" y="3613364"/>
            <a:ext cx="2704708" cy="548628"/>
          </a:xfrm>
          <a:prstGeom prst="rect">
            <a:avLst/>
          </a:prstGeom>
          <a:noFill/>
          <a:ln>
            <a:noFill/>
          </a:ln>
        </p:spPr>
        <p:txBody>
          <a:bodyPr bIns="45714" lIns="91428" rIns="91428" tIns="45714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2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标题文本预设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A8C8494-CE2C-4CD3-BD82-02B678386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1388" l="76106"/>
          <a:stretch>
            <a:fillRect/>
          </a:stretch>
        </p:blipFill>
        <p:spPr>
          <a:xfrm>
            <a:off x="5355608" y="2080031"/>
            <a:ext cx="1412901" cy="142204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628C1EB-027A-4BC8-AFF5-FE428848B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678" y="4148115"/>
            <a:ext cx="2704708" cy="969252"/>
          </a:xfrm>
          <a:prstGeom prst="rect">
            <a:avLst/>
          </a:prstGeom>
          <a:noFill/>
          <a:ln>
            <a:noFill/>
          </a:ln>
        </p:spPr>
        <p:txBody>
          <a:bodyPr bIns="45714" lIns="91428" rIns="91428" tIns="45714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如需更改请在（设置形状格式）菜单下（文本选项）中调整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397759F-DE61-49E5-BB88-B6812C695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678" y="3613364"/>
            <a:ext cx="2704708" cy="548628"/>
          </a:xfrm>
          <a:prstGeom prst="rect">
            <a:avLst/>
          </a:prstGeom>
          <a:noFill/>
          <a:ln>
            <a:noFill/>
          </a:ln>
        </p:spPr>
        <p:txBody>
          <a:bodyPr bIns="45714" lIns="91428" rIns="91428" tIns="45714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b0503020204020204" pitchFamily="34" typeface="微软雅黑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2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标题文本预设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35769C4-88A5-49A0-AA15-1F02ED9AF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1388" l="76106"/>
          <a:stretch>
            <a:fillRect/>
          </a:stretch>
        </p:blipFill>
        <p:spPr>
          <a:xfrm>
            <a:off x="8874484" y="2080031"/>
            <a:ext cx="1412901" cy="1422042"/>
          </a:xfrm>
          <a:prstGeom prst="rect">
            <a:avLst/>
          </a:prstGeom>
        </p:spPr>
      </p:pic>
    </p:spTree>
    <p:extLst>
      <p:ext uri="{BB962C8B-B14F-4D97-AF65-F5344CB8AC3E}">
        <p14:creationId val="46251514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6"/>
      <p:bldP grpId="0" spid="7"/>
      <p:bldP grpId="0" spid="9"/>
      <p:bldP grpId="0" spid="1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îṩḻiḓé">
            <a:extLst>
              <a:ext uri="{FF2B5EF4-FFF2-40B4-BE49-F238E27FC236}">
                <a16:creationId xmlns:a16="http://schemas.microsoft.com/office/drawing/2014/main" id="{EC4A2CF0-819E-44E8-8942-56893E534930}"/>
              </a:ext>
            </a:extLst>
          </p:cNvPr>
          <p:cNvSpPr/>
          <p:nvPr/>
        </p:nvSpPr>
        <p:spPr bwMode="auto">
          <a:xfrm>
            <a:off x="4120794" y="4603850"/>
            <a:ext cx="928540" cy="940334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  <a:extLst/>
        </p:spPr>
        <p:txBody>
          <a:bodyPr anchor="ctr" bIns="56160" lIns="108000" rIns="108000" tIns="56160" wrap="none">
            <a:normAutofit/>
          </a:bodyPr>
          <a:lstStyle/>
          <a:p>
            <a:pPr algn="ctr" defTabSz="1381978">
              <a:defRPr/>
            </a:pPr>
            <a:r>
              <a:rPr altLang="zh-CN" lang="en-US" sz="33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01</a:t>
            </a:r>
          </a:p>
        </p:txBody>
      </p:sp>
      <p:sp>
        <p:nvSpPr>
          <p:cNvPr id="5" name="i$ḻíḓê">
            <a:extLst>
              <a:ext uri="{FF2B5EF4-FFF2-40B4-BE49-F238E27FC236}">
                <a16:creationId xmlns:a16="http://schemas.microsoft.com/office/drawing/2014/main" id="{1FFECA32-C9D0-4064-B436-A19C3BFE7342}"/>
              </a:ext>
            </a:extLst>
          </p:cNvPr>
          <p:cNvSpPr/>
          <p:nvPr/>
        </p:nvSpPr>
        <p:spPr bwMode="auto">
          <a:xfrm>
            <a:off x="2837327" y="2852525"/>
            <a:ext cx="1174447" cy="1189365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  <a:extLst/>
        </p:spPr>
        <p:txBody>
          <a:bodyPr anchor="ctr" bIns="56160" lIns="108000" rIns="108000" tIns="56160" wrap="none">
            <a:normAutofit/>
          </a:bodyPr>
          <a:lstStyle/>
          <a:p>
            <a:pPr algn="ctr" defTabSz="1381978">
              <a:defRPr/>
            </a:pPr>
            <a:r>
              <a:rPr altLang="zh-CN" lang="en-US" sz="33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02</a:t>
            </a:r>
          </a:p>
        </p:txBody>
      </p:sp>
      <p:sp>
        <p:nvSpPr>
          <p:cNvPr id="6" name="ïs1iďê">
            <a:extLst>
              <a:ext uri="{FF2B5EF4-FFF2-40B4-BE49-F238E27FC236}">
                <a16:creationId xmlns:a16="http://schemas.microsoft.com/office/drawing/2014/main" id="{A44DFD31-1EDD-46AE-9C22-20B1ED883A19}"/>
              </a:ext>
            </a:extLst>
          </p:cNvPr>
          <p:cNvSpPr/>
          <p:nvPr/>
        </p:nvSpPr>
        <p:spPr bwMode="auto">
          <a:xfrm>
            <a:off x="4612930" y="2503778"/>
            <a:ext cx="1064965" cy="1080508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  <a:extLst/>
        </p:spPr>
        <p:txBody>
          <a:bodyPr anchor="ctr" bIns="56160" lIns="108000" rIns="108000" tIns="56160" wrap="none">
            <a:normAutofit/>
          </a:bodyPr>
          <a:lstStyle/>
          <a:p>
            <a:pPr algn="ctr" defTabSz="1381978">
              <a:defRPr/>
            </a:pPr>
            <a:r>
              <a:rPr altLang="zh-CN" lang="en-US" sz="33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03</a:t>
            </a:r>
          </a:p>
        </p:txBody>
      </p:sp>
      <p:sp>
        <p:nvSpPr>
          <p:cNvPr id="7" name="îŝ1íďê">
            <a:extLst>
              <a:ext uri="{FF2B5EF4-FFF2-40B4-BE49-F238E27FC236}">
                <a16:creationId xmlns:a16="http://schemas.microsoft.com/office/drawing/2014/main" id="{3F183BA5-2AAE-4BF9-A1CC-76D4C0A0429D}"/>
              </a:ext>
            </a:extLst>
          </p:cNvPr>
          <p:cNvSpPr/>
          <p:nvPr/>
        </p:nvSpPr>
        <p:spPr bwMode="auto">
          <a:xfrm>
            <a:off x="7782144" y="3025579"/>
            <a:ext cx="1362704" cy="1380014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  <a:extLst/>
        </p:spPr>
        <p:txBody>
          <a:bodyPr anchor="ctr" bIns="56160" lIns="108000" rIns="108000" tIns="56160" wrap="none">
            <a:normAutofit/>
          </a:bodyPr>
          <a:lstStyle/>
          <a:p>
            <a:pPr algn="ctr" defTabSz="1381978">
              <a:defRPr/>
            </a:pPr>
            <a:r>
              <a:rPr altLang="zh-CN" lang="en-US" sz="33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05</a:t>
            </a:r>
          </a:p>
        </p:txBody>
      </p:sp>
      <p:sp>
        <p:nvSpPr>
          <p:cNvPr id="8" name="ïŝlïdê">
            <a:extLst>
              <a:ext uri="{FF2B5EF4-FFF2-40B4-BE49-F238E27FC236}">
                <a16:creationId xmlns:a16="http://schemas.microsoft.com/office/drawing/2014/main" id="{CFBA3A21-076A-4E90-9730-12C1BD14A1F7}"/>
              </a:ext>
            </a:extLst>
          </p:cNvPr>
          <p:cNvSpPr/>
          <p:nvPr/>
        </p:nvSpPr>
        <p:spPr bwMode="auto">
          <a:xfrm>
            <a:off x="6122031" y="1286191"/>
            <a:ext cx="1672093" cy="1693333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  <a:extLst/>
        </p:spPr>
        <p:txBody>
          <a:bodyPr anchor="ctr" bIns="56160" lIns="108000" rIns="108000" tIns="56160" wrap="none">
            <a:normAutofit/>
          </a:bodyPr>
          <a:lstStyle/>
          <a:p>
            <a:pPr algn="ctr" defTabSz="1381978">
              <a:defRPr/>
            </a:pPr>
            <a:r>
              <a:rPr altLang="zh-CN" lang="en-US" sz="48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04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3C57663-841A-4358-8B01-1EA4764BF235}"/>
              </a:ext>
            </a:extLst>
          </p:cNvPr>
          <p:cNvCxnSpPr>
            <a:stCxn id="4" idx="1"/>
            <a:endCxn id="5" idx="5"/>
          </p:cNvCxnSpPr>
          <p:nvPr/>
        </p:nvCxnSpPr>
        <p:spPr>
          <a:xfrm flipH="1" flipV="1">
            <a:off x="3839780" y="3867711"/>
            <a:ext cx="416996" cy="873848"/>
          </a:xfrm>
          <a:prstGeom prst="line">
            <a:avLst/>
          </a:prstGeom>
          <a:ln cap="rnd"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3FD1862-0A61-4E3B-B425-9127E5494E76}"/>
              </a:ext>
            </a:extLst>
          </p:cNvPr>
          <p:cNvCxnSpPr>
            <a:stCxn id="5" idx="6"/>
            <a:endCxn id="6" idx="2"/>
          </p:cNvCxnSpPr>
          <p:nvPr/>
        </p:nvCxnSpPr>
        <p:spPr>
          <a:xfrm flipV="1">
            <a:off x="4011774" y="3044032"/>
            <a:ext cx="601156" cy="403176"/>
          </a:xfrm>
          <a:prstGeom prst="line">
            <a:avLst/>
          </a:prstGeom>
          <a:ln cap="rnd"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8F23773-9655-482F-B1BD-37E8D0E279DD}"/>
              </a:ext>
            </a:extLst>
          </p:cNvPr>
          <p:cNvCxnSpPr>
            <a:stCxn id="6" idx="7"/>
            <a:endCxn id="8" idx="2"/>
          </p:cNvCxnSpPr>
          <p:nvPr/>
        </p:nvCxnSpPr>
        <p:spPr>
          <a:xfrm flipV="1">
            <a:off x="5521934" y="2132858"/>
            <a:ext cx="600097" cy="529157"/>
          </a:xfrm>
          <a:prstGeom prst="line">
            <a:avLst/>
          </a:prstGeom>
          <a:ln cap="rnd"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28B00D0-97DD-4370-99BE-CE3436D1F866}"/>
              </a:ext>
            </a:extLst>
          </p:cNvPr>
          <p:cNvCxnSpPr>
            <a:stCxn id="8" idx="6"/>
            <a:endCxn id="7" idx="0"/>
          </p:cNvCxnSpPr>
          <p:nvPr/>
        </p:nvCxnSpPr>
        <p:spPr>
          <a:xfrm>
            <a:off x="7794124" y="2132858"/>
            <a:ext cx="669372" cy="892721"/>
          </a:xfrm>
          <a:prstGeom prst="line">
            <a:avLst/>
          </a:prstGeom>
          <a:ln cap="rnd"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9D97CAB-DB53-494B-89DF-30B5227CB18B}"/>
              </a:ext>
            </a:extLst>
          </p:cNvPr>
          <p:cNvCxnSpPr>
            <a:stCxn id="4" idx="2"/>
          </p:cNvCxnSpPr>
          <p:nvPr/>
        </p:nvCxnSpPr>
        <p:spPr>
          <a:xfrm flipH="1">
            <a:off x="3089980" y="5074017"/>
            <a:ext cx="1030814" cy="0"/>
          </a:xfrm>
          <a:prstGeom prst="line">
            <a:avLst/>
          </a:prstGeom>
          <a:ln cap="rnd" w="635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ïSlîdè">
            <a:extLst>
              <a:ext uri="{FF2B5EF4-FFF2-40B4-BE49-F238E27FC236}">
                <a16:creationId xmlns:a16="http://schemas.microsoft.com/office/drawing/2014/main" id="{2F7301BA-DCE5-4C3D-B167-90B13040625C}"/>
              </a:ext>
            </a:extLst>
          </p:cNvPr>
          <p:cNvSpPr/>
          <p:nvPr/>
        </p:nvSpPr>
        <p:spPr bwMode="auto">
          <a:xfrm>
            <a:off x="850325" y="495983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lIns="108000" rIns="108000" wrap="square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 （建议使用主题字体）</a:t>
            </a:r>
          </a:p>
        </p:txBody>
      </p:sp>
      <p:sp>
        <p:nvSpPr>
          <p:cNvPr id="15" name="î$ḻíḓe">
            <a:extLst>
              <a:ext uri="{FF2B5EF4-FFF2-40B4-BE49-F238E27FC236}">
                <a16:creationId xmlns:a16="http://schemas.microsoft.com/office/drawing/2014/main" id="{F9E8C161-47AB-4585-BE97-18EA5CB6515C}"/>
              </a:ext>
            </a:extLst>
          </p:cNvPr>
          <p:cNvSpPr txBox="1"/>
          <p:nvPr/>
        </p:nvSpPr>
        <p:spPr bwMode="auto">
          <a:xfrm>
            <a:off x="850325" y="4608694"/>
            <a:ext cx="2195910" cy="351139"/>
          </a:xfrm>
          <a:prstGeom prst="rect">
            <a:avLst/>
          </a:prstGeom>
          <a:noFill/>
          <a:ln>
            <a:noFill/>
          </a:ln>
          <a:extLst/>
        </p:spPr>
        <p:txBody>
          <a:bodyPr lIns="108000" rIns="108000" wrap="none">
            <a:normAutofit fontScale="92500" lnSpcReduction="20000"/>
          </a:bodyPr>
          <a:lstStyle/>
          <a:p>
            <a:pPr defTabSz="1097252">
              <a:spcBef>
                <a:spcPct val="0"/>
              </a:spcBef>
              <a:defRPr/>
            </a:pPr>
            <a:r>
              <a:rPr altLang="zh-CN" b="1" lang="en-US" sz="21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Text here</a:t>
            </a:r>
          </a:p>
        </p:txBody>
      </p:sp>
      <p:sp>
        <p:nvSpPr>
          <p:cNvPr id="16" name="išlíḓê">
            <a:extLst>
              <a:ext uri="{FF2B5EF4-FFF2-40B4-BE49-F238E27FC236}">
                <a16:creationId xmlns:a16="http://schemas.microsoft.com/office/drawing/2014/main" id="{4678BBE9-BADE-4EF3-B6B5-627C40BCBB88}"/>
              </a:ext>
            </a:extLst>
          </p:cNvPr>
          <p:cNvSpPr/>
          <p:nvPr/>
        </p:nvSpPr>
        <p:spPr bwMode="auto">
          <a:xfrm>
            <a:off x="9145767" y="354522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lIns="108000" rIns="108000" wrap="square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 （建议使用主题字体）</a:t>
            </a:r>
          </a:p>
        </p:txBody>
      </p:sp>
      <p:sp>
        <p:nvSpPr>
          <p:cNvPr id="17" name="íṩ1ïďe">
            <a:extLst>
              <a:ext uri="{FF2B5EF4-FFF2-40B4-BE49-F238E27FC236}">
                <a16:creationId xmlns:a16="http://schemas.microsoft.com/office/drawing/2014/main" id="{09498674-1778-4C2C-A0C6-56B108BC67BB}"/>
              </a:ext>
            </a:extLst>
          </p:cNvPr>
          <p:cNvSpPr txBox="1"/>
          <p:nvPr/>
        </p:nvSpPr>
        <p:spPr bwMode="auto">
          <a:xfrm>
            <a:off x="9145767" y="3194083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 wrap="none">
            <a:normAutofit fontScale="92500" lnSpcReduction="20000"/>
          </a:bodyPr>
          <a:lstStyle/>
          <a:p>
            <a:pPr defTabSz="1097252">
              <a:spcBef>
                <a:spcPct val="0"/>
              </a:spcBef>
              <a:defRPr/>
            </a:pPr>
            <a:r>
              <a:rPr altLang="zh-CN" b="1" lang="en-US" sz="21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Text here</a:t>
            </a:r>
          </a:p>
        </p:txBody>
      </p:sp>
      <p:sp>
        <p:nvSpPr>
          <p:cNvPr id="18" name="ïṩļiḋe">
            <a:extLst>
              <a:ext uri="{FF2B5EF4-FFF2-40B4-BE49-F238E27FC236}">
                <a16:creationId xmlns:a16="http://schemas.microsoft.com/office/drawing/2014/main" id="{CECF0791-2D81-4BF2-A5E3-FD309D9FB48C}"/>
              </a:ext>
            </a:extLst>
          </p:cNvPr>
          <p:cNvSpPr/>
          <p:nvPr/>
        </p:nvSpPr>
        <p:spPr bwMode="auto">
          <a:xfrm>
            <a:off x="850325" y="2895139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lIns="108000" rIns="108000" wrap="square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 （建议使用主题字体）</a:t>
            </a:r>
          </a:p>
        </p:txBody>
      </p:sp>
      <p:sp>
        <p:nvSpPr>
          <p:cNvPr id="19" name="í$1ïḑé">
            <a:extLst>
              <a:ext uri="{FF2B5EF4-FFF2-40B4-BE49-F238E27FC236}">
                <a16:creationId xmlns:a16="http://schemas.microsoft.com/office/drawing/2014/main" id="{550A04A6-ECF1-4124-AD39-E8E97574C6A0}"/>
              </a:ext>
            </a:extLst>
          </p:cNvPr>
          <p:cNvSpPr txBox="1"/>
          <p:nvPr/>
        </p:nvSpPr>
        <p:spPr bwMode="auto">
          <a:xfrm>
            <a:off x="850325" y="2544000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 wrap="none">
            <a:normAutofit fontScale="92500" lnSpcReduction="20000"/>
          </a:bodyPr>
          <a:lstStyle/>
          <a:p>
            <a:pPr defTabSz="1097252">
              <a:spcBef>
                <a:spcPct val="0"/>
              </a:spcBef>
              <a:defRPr/>
            </a:pPr>
            <a:r>
              <a:rPr altLang="zh-CN" b="1" lang="en-US" sz="21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Text here</a:t>
            </a:r>
          </a:p>
        </p:txBody>
      </p:sp>
      <p:sp>
        <p:nvSpPr>
          <p:cNvPr id="20" name="ï$1ïḋê">
            <a:extLst>
              <a:ext uri="{FF2B5EF4-FFF2-40B4-BE49-F238E27FC236}">
                <a16:creationId xmlns:a16="http://schemas.microsoft.com/office/drawing/2014/main" id="{BBDFF8EC-7813-428F-8AE4-BB552416902B}"/>
              </a:ext>
            </a:extLst>
          </p:cNvPr>
          <p:cNvSpPr/>
          <p:nvPr/>
        </p:nvSpPr>
        <p:spPr bwMode="auto">
          <a:xfrm>
            <a:off x="2931646" y="2011724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lIns="108000" rIns="108000" wrap="square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 （建议使用主题字体）</a:t>
            </a:r>
          </a:p>
        </p:txBody>
      </p:sp>
      <p:sp>
        <p:nvSpPr>
          <p:cNvPr id="21" name="ïṩ1ide">
            <a:extLst>
              <a:ext uri="{FF2B5EF4-FFF2-40B4-BE49-F238E27FC236}">
                <a16:creationId xmlns:a16="http://schemas.microsoft.com/office/drawing/2014/main" id="{78FEBD30-DE69-4E47-8F1E-8DDC7CFF8E8A}"/>
              </a:ext>
            </a:extLst>
          </p:cNvPr>
          <p:cNvSpPr txBox="1"/>
          <p:nvPr/>
        </p:nvSpPr>
        <p:spPr bwMode="auto">
          <a:xfrm>
            <a:off x="2931646" y="1660585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 wrap="none">
            <a:normAutofit fontScale="92500" lnSpcReduction="20000"/>
          </a:bodyPr>
          <a:lstStyle/>
          <a:p>
            <a:pPr defTabSz="1097252">
              <a:spcBef>
                <a:spcPct val="0"/>
              </a:spcBef>
              <a:defRPr/>
            </a:pPr>
            <a:r>
              <a:rPr altLang="zh-CN" b="1" lang="en-US" sz="21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Text here</a:t>
            </a:r>
          </a:p>
        </p:txBody>
      </p:sp>
      <p:sp>
        <p:nvSpPr>
          <p:cNvPr id="22" name="îṣ1íḍé">
            <a:extLst>
              <a:ext uri="{FF2B5EF4-FFF2-40B4-BE49-F238E27FC236}">
                <a16:creationId xmlns:a16="http://schemas.microsoft.com/office/drawing/2014/main" id="{D95BE47D-1F5F-4AFA-B85D-47DE3FC3EF6A}"/>
              </a:ext>
            </a:extLst>
          </p:cNvPr>
          <p:cNvSpPr/>
          <p:nvPr/>
        </p:nvSpPr>
        <p:spPr bwMode="auto">
          <a:xfrm>
            <a:off x="7830922" y="170763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lIns="108000" rIns="108000" wrap="square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 （建议使用主题字体）</a:t>
            </a:r>
          </a:p>
        </p:txBody>
      </p:sp>
      <p:sp>
        <p:nvSpPr>
          <p:cNvPr id="23" name="ïS1ïḓé">
            <a:extLst>
              <a:ext uri="{FF2B5EF4-FFF2-40B4-BE49-F238E27FC236}">
                <a16:creationId xmlns:a16="http://schemas.microsoft.com/office/drawing/2014/main" id="{3B3A5F83-71A3-4623-B820-8F34E2AB3B5E}"/>
              </a:ext>
            </a:extLst>
          </p:cNvPr>
          <p:cNvSpPr txBox="1"/>
          <p:nvPr/>
        </p:nvSpPr>
        <p:spPr bwMode="auto">
          <a:xfrm>
            <a:off x="7830922" y="135649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 wrap="none">
            <a:normAutofit fontScale="92500" lnSpcReduction="20000"/>
          </a:bodyPr>
          <a:lstStyle/>
          <a:p>
            <a:pPr defTabSz="1097252">
              <a:spcBef>
                <a:spcPct val="0"/>
              </a:spcBef>
              <a:defRPr/>
            </a:pPr>
            <a:r>
              <a:rPr altLang="zh-CN" b="1" lang="en-US" sz="21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Text here</a:t>
            </a:r>
          </a:p>
        </p:txBody>
      </p:sp>
      <p:sp>
        <p:nvSpPr>
          <p:cNvPr id="24" name="îŝḻïďè">
            <a:extLst>
              <a:ext uri="{FF2B5EF4-FFF2-40B4-BE49-F238E27FC236}">
                <a16:creationId xmlns:a16="http://schemas.microsoft.com/office/drawing/2014/main" id="{611CB6A2-07F0-446E-B1BB-379B27DDA662}"/>
              </a:ext>
            </a:extLst>
          </p:cNvPr>
          <p:cNvSpPr/>
          <p:nvPr/>
        </p:nvSpPr>
        <p:spPr bwMode="auto">
          <a:xfrm>
            <a:off x="6486857" y="4615760"/>
            <a:ext cx="1103372" cy="1117387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  <a:extLst/>
        </p:spPr>
        <p:txBody>
          <a:bodyPr anchor="ctr" bIns="56160" lIns="108000" rIns="108000" tIns="56160" wrap="none">
            <a:normAutofit/>
          </a:bodyPr>
          <a:lstStyle/>
          <a:p>
            <a:pPr algn="ctr" defTabSz="1381978">
              <a:defRPr/>
            </a:pPr>
            <a:r>
              <a:rPr altLang="zh-CN" lang="en-US" sz="33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06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810D0E4-FAC0-4A48-8D8A-667EA3582934}"/>
              </a:ext>
            </a:extLst>
          </p:cNvPr>
          <p:cNvCxnSpPr>
            <a:stCxn id="7" idx="4"/>
            <a:endCxn id="24" idx="6"/>
          </p:cNvCxnSpPr>
          <p:nvPr/>
        </p:nvCxnSpPr>
        <p:spPr>
          <a:xfrm flipH="1">
            <a:off x="7590229" y="4405592"/>
            <a:ext cx="873267" cy="768862"/>
          </a:xfrm>
          <a:prstGeom prst="line">
            <a:avLst/>
          </a:prstGeom>
          <a:ln algn="ctr" cap="flat" cmpd="sng"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len="med" type="none" w="med"/>
            <a:tailEnd len="med" type="none" w="med"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tx1"/>
          </a:fontRef>
        </p:style>
      </p:cxnSp>
      <p:sp>
        <p:nvSpPr>
          <p:cNvPr id="26" name="i$líḑè">
            <a:extLst>
              <a:ext uri="{FF2B5EF4-FFF2-40B4-BE49-F238E27FC236}">
                <a16:creationId xmlns:a16="http://schemas.microsoft.com/office/drawing/2014/main" id="{8C879DF4-8710-4D7F-B6FB-49692B6C9816}"/>
              </a:ext>
            </a:extLst>
          </p:cNvPr>
          <p:cNvSpPr/>
          <p:nvPr/>
        </p:nvSpPr>
        <p:spPr bwMode="auto">
          <a:xfrm>
            <a:off x="8709820" y="5162476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lIns="108000" rIns="108000" wrap="square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 （建议使用主题字体）</a:t>
            </a:r>
          </a:p>
        </p:txBody>
      </p:sp>
      <p:sp>
        <p:nvSpPr>
          <p:cNvPr id="27" name="ïṥ1íďè">
            <a:extLst>
              <a:ext uri="{FF2B5EF4-FFF2-40B4-BE49-F238E27FC236}">
                <a16:creationId xmlns:a16="http://schemas.microsoft.com/office/drawing/2014/main" id="{C2EA05DC-4F34-40F2-A385-E2AE38E85F93}"/>
              </a:ext>
            </a:extLst>
          </p:cNvPr>
          <p:cNvSpPr txBox="1"/>
          <p:nvPr/>
        </p:nvSpPr>
        <p:spPr bwMode="auto">
          <a:xfrm>
            <a:off x="8709820" y="4811337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 wrap="none">
            <a:normAutofit fontScale="92500" lnSpcReduction="20000"/>
          </a:bodyPr>
          <a:lstStyle/>
          <a:p>
            <a:pPr defTabSz="1097252">
              <a:spcBef>
                <a:spcPct val="0"/>
              </a:spcBef>
              <a:defRPr/>
            </a:pPr>
            <a:r>
              <a:rPr altLang="zh-CN" b="1" lang="en-US" sz="21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Text here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12DE6C91-0A31-4752-BDDE-94BA56D4CBC0}"/>
              </a:ext>
            </a:extLst>
          </p:cNvPr>
          <p:cNvCxnSpPr>
            <a:stCxn id="24" idx="6"/>
          </p:cNvCxnSpPr>
          <p:nvPr/>
        </p:nvCxnSpPr>
        <p:spPr>
          <a:xfrm>
            <a:off x="7590229" y="5174454"/>
            <a:ext cx="1026052" cy="0"/>
          </a:xfrm>
          <a:prstGeom prst="line">
            <a:avLst/>
          </a:prstGeom>
          <a:ln algn="ctr" cap="flat" cmpd="sng"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len="med" type="none" w="med"/>
            <a:tailEnd len="med" type="none" w="med"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tx1"/>
          </a:fontRef>
        </p:style>
      </p:cxnSp>
    </p:spTree>
    <p:extLst>
      <p:ext uri="{BB962C8B-B14F-4D97-AF65-F5344CB8AC3E}">
        <p14:creationId val="381042074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 nodeType="clickPar">
                      <p:stCondLst>
                        <p:cond delay="indefinite"/>
                      </p:stCondLst>
                      <p:childTnLst>
                        <p:par>
                          <p:cTn fill="hold" id="7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6"/>
      <p:bldP grpId="0" spid="2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982597A-6709-42FB-B6FD-E099DB1944F6}"/>
              </a:ext>
            </a:extLst>
          </p:cNvPr>
          <p:cNvSpPr/>
          <p:nvPr/>
        </p:nvSpPr>
        <p:spPr>
          <a:xfrm>
            <a:off x="3800166" y="0"/>
            <a:ext cx="4591665" cy="934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659FEC-C1E7-4B69-A1B9-2B98DC8CE211}"/>
              </a:ext>
            </a:extLst>
          </p:cNvPr>
          <p:cNvSpPr txBox="1"/>
          <p:nvPr/>
        </p:nvSpPr>
        <p:spPr>
          <a:xfrm>
            <a:off x="1641987" y="1914872"/>
            <a:ext cx="8908026" cy="3520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1、动画设置：所有幻灯片均设置为上一动画之后，如果需要通过点击控制动画放映可修改设置为单击时。</a:t>
            </a:r>
          </a:p>
          <a:p>
            <a:pPr>
              <a:lnSpc>
                <a:spcPct val="150000"/>
              </a:lnSpc>
            </a:pPr>
            <a:r>
              <a:rPr altLang="zh-CN" lang="en-US" sz="1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2、自动切换时间修改：切换-换片方式-设置自动换片时间（去掉勾选）。</a:t>
            </a:r>
          </a:p>
          <a:p>
            <a:pPr>
              <a:lnSpc>
                <a:spcPct val="150000"/>
              </a:lnSpc>
            </a:pPr>
            <a:r>
              <a:rPr altLang="zh-CN" lang="en-US" sz="1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3、音乐删除：在第一页左上角画布之外选中删除。</a:t>
            </a:r>
          </a:p>
          <a:p>
            <a:pPr>
              <a:lnSpc>
                <a:spcPct val="150000"/>
              </a:lnSpc>
            </a:pPr>
            <a:r>
              <a:rPr altLang="zh-CN" lang="en-US" sz="1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4、形状组合：为方便编辑，部分形状做了组合。取消组合方式 ：选中组合-单击右键-组合-取消组合（快捷键 Ctrl + Shift + G ）。</a:t>
            </a:r>
          </a:p>
          <a:p>
            <a:pPr>
              <a:lnSpc>
                <a:spcPct val="150000"/>
              </a:lnSpc>
            </a:pPr>
            <a:r>
              <a:rPr altLang="zh-CN" lang="en-US" sz="1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5、修改图片：选中图片-单击右键-更改图片（可能会出现图片大小不合适的情况）。为方便编辑，部分图片使用了形状填充（修改方式：选中形状-单击右键-填充-图片）。</a:t>
            </a:r>
          </a:p>
          <a:p>
            <a:pPr>
              <a:lnSpc>
                <a:spcPct val="150000"/>
              </a:lnSpc>
            </a:pPr>
            <a:r>
              <a:rPr altLang="zh-CN" lang="en-US" sz="1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6、图标：本PPT中所用到的图标均为矢量可编辑图标，可随意调整大小，改变颜色。</a:t>
            </a:r>
          </a:p>
          <a:p>
            <a:pPr>
              <a:lnSpc>
                <a:spcPct val="150000"/>
              </a:lnSpc>
            </a:pPr>
            <a:r>
              <a:rPr altLang="zh-CN" lang="en-US" sz="1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7、技巧：选中形状或文字，Ctrl + C 可以复制形状或文字，Ctrl + V 粘贴已经复制的形状或文字应用到所需页面中。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944F33-07E3-4DFA-8C4A-F17FF3866DDD}"/>
              </a:ext>
            </a:extLst>
          </p:cNvPr>
          <p:cNvSpPr txBox="1"/>
          <p:nvPr/>
        </p:nvSpPr>
        <p:spPr>
          <a:xfrm>
            <a:off x="3749270" y="577763"/>
            <a:ext cx="4693690" cy="537210"/>
          </a:xfrm>
          <a:prstGeom prst="rect">
            <a:avLst/>
          </a:prstGeom>
          <a:noFill/>
        </p:spPr>
        <p:txBody>
          <a:bodyPr anchor="ctr" bIns="0" lIns="0" rIns="0" tIns="0" vert="horz" wrap="none">
            <a:noAutofit/>
          </a:bodyPr>
          <a:lstStyle/>
          <a:p>
            <a:pPr algn="ctr" defTabSz="508000" eaLnBrk="0"/>
            <a:r>
              <a:rPr altLang="en-US" lang="zh-CN" sz="3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修改帮助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40D540-5A8A-4C81-A42E-55F7E236CE7D}"/>
              </a:ext>
            </a:extLst>
          </p:cNvPr>
          <p:cNvSpPr txBox="1"/>
          <p:nvPr/>
        </p:nvSpPr>
        <p:spPr>
          <a:xfrm>
            <a:off x="3136275" y="1228768"/>
            <a:ext cx="5919449" cy="399830"/>
          </a:xfrm>
          <a:prstGeom prst="rect">
            <a:avLst/>
          </a:prstGeom>
        </p:spPr>
        <p:txBody>
          <a:bodyPr anchor="t" bIns="48605" lIns="0" rIns="0" tIns="48605" vert="horz"/>
          <a:lstStyle>
            <a:lvl1pPr algn="ctr" defTabSz="404495" eaLnBrk="1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b="0" kern="1200" sz="1500">
                <a:solidFill>
                  <a:schemeClr val="accent3"/>
                </a:solidFill>
                <a:latin typeface="Lato Light"/>
                <a:ea typeface="+mn-ea"/>
                <a:cs typeface="Lato Light"/>
              </a:defRPr>
            </a:lvl1pPr>
            <a:lvl2pPr algn="l" defTabSz="404495" eaLnBrk="1" hangingPunct="1" indent="-253365" latinLnBrk="0" marL="658495" rtl="0">
              <a:spcBef>
                <a:spcPct val="20000"/>
              </a:spcBef>
              <a:buFont typeface="Arial"/>
              <a:buChar char="–"/>
              <a:defRPr kern="1200"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04495" eaLnBrk="1" hangingPunct="1" indent="-202565" latinLnBrk="0" marL="1012825" rtl="0">
              <a:spcBef>
                <a:spcPct val="20000"/>
              </a:spcBef>
              <a:buFont typeface="Arial"/>
              <a:buChar char="•"/>
              <a:defRPr kern="1200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04495" eaLnBrk="1" hangingPunct="1" indent="-202565" latinLnBrk="0" marL="1417320" rtl="0">
              <a:spcBef>
                <a:spcPct val="20000"/>
              </a:spcBef>
              <a:buFont typeface="Arial"/>
              <a:buChar char="–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04495" eaLnBrk="1" hangingPunct="1" indent="-202565" latinLnBrk="0" marL="1822450" rtl="0">
              <a:spcBef>
                <a:spcPct val="20000"/>
              </a:spcBef>
              <a:buFont typeface="Arial"/>
              <a:buChar char="»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04495" eaLnBrk="1" hangingPunct="1" indent="-202565" latinLnBrk="0" marL="2227580" rtl="0">
              <a:spcBef>
                <a:spcPct val="20000"/>
              </a:spcBef>
              <a:buFont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04495" eaLnBrk="1" hangingPunct="1" indent="-202565" latinLnBrk="0" marL="2632710" rtl="0">
              <a:spcBef>
                <a:spcPct val="20000"/>
              </a:spcBef>
              <a:buFont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04495" eaLnBrk="1" hangingPunct="1" indent="-202565" latinLnBrk="0" marL="3037840" rtl="0">
              <a:spcBef>
                <a:spcPct val="20000"/>
              </a:spcBef>
              <a:buFont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04495" eaLnBrk="1" hangingPunct="1" indent="-202565" latinLnBrk="0" marL="3442970" rtl="0">
              <a:spcBef>
                <a:spcPct val="20000"/>
              </a:spcBef>
              <a:buFont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感谢您支持原创设计事业，支持设计版权产品！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CB9AD7D-00A0-471A-8058-916E5D5CCCA7}"/>
              </a:ext>
            </a:extLst>
          </p:cNvPr>
          <p:cNvCxnSpPr/>
          <p:nvPr/>
        </p:nvCxnSpPr>
        <p:spPr>
          <a:xfrm>
            <a:off x="2198949" y="1429089"/>
            <a:ext cx="108998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253E531-1265-491B-ADD5-976156C5E805}"/>
              </a:ext>
            </a:extLst>
          </p:cNvPr>
          <p:cNvCxnSpPr/>
          <p:nvPr/>
        </p:nvCxnSpPr>
        <p:spPr>
          <a:xfrm>
            <a:off x="8839235" y="1429089"/>
            <a:ext cx="108998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637626453"/>
      </p:ext>
    </p:extLst>
  </p:cSld>
  <p:clrMapOvr>
    <a:masterClrMapping/>
  </p:clrMapOvr>
  <mc:AlternateContent>
    <mc:Choice Requires="p14">
      <p:transition p14:dur="4400" spd="slow">
        <p14:honeycomb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F7292E-3B4E-4A16-92AB-998677945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474CAE-EB37-4ACB-8C8C-167AF6022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8954"/>
          <a:stretch>
            <a:fillRect/>
          </a:stretch>
        </p:blipFill>
        <p:spPr>
          <a:xfrm>
            <a:off x="0" y="0"/>
            <a:ext cx="805688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1669D7-24FE-4DB1-8B3F-7FA1682C4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0997" l="73711" r="3412" t="10754"/>
          <a:stretch>
            <a:fillRect/>
          </a:stretch>
        </p:blipFill>
        <p:spPr>
          <a:xfrm>
            <a:off x="8716837" y="-1"/>
            <a:ext cx="3475164" cy="30073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C9C67FF-A45B-44C8-BA35-EE5B989BC587}"/>
              </a:ext>
            </a:extLst>
          </p:cNvPr>
          <p:cNvSpPr txBox="1"/>
          <p:nvPr/>
        </p:nvSpPr>
        <p:spPr>
          <a:xfrm>
            <a:off x="3606800" y="1713784"/>
            <a:ext cx="7172960" cy="1386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8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THANK YOU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76A51E1-C94B-4CC8-ACD9-164B78D86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67018" r="3085" t="64405"/>
          <a:stretch>
            <a:fillRect/>
          </a:stretch>
        </p:blipFill>
        <p:spPr>
          <a:xfrm>
            <a:off x="6347726" y="4003040"/>
            <a:ext cx="5844275" cy="28549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232DE5-B913-4DE6-AC06-27B5E5A3E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411" r="67081" t="5905"/>
          <a:stretch>
            <a:fillRect/>
          </a:stretch>
        </p:blipFill>
        <p:spPr>
          <a:xfrm>
            <a:off x="0" y="369951"/>
            <a:ext cx="5705017" cy="616393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936D209-72FB-48B0-98FC-4D929D3230B4}"/>
              </a:ext>
            </a:extLst>
          </p:cNvPr>
          <p:cNvSpPr txBox="1"/>
          <p:nvPr/>
        </p:nvSpPr>
        <p:spPr>
          <a:xfrm>
            <a:off x="4561840" y="3264206"/>
            <a:ext cx="526288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eaLnBrk="0"/>
            <a:r>
              <a:rPr altLang="zh-CN" cap="none" lang="en-US" sz="1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ctr" eaLnBrk="0"/>
            <a:endParaRPr altLang="zh-CN" cap="none" lang="en-US" sz="10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  <a:p>
            <a:pPr algn="ctr" eaLnBrk="0"/>
            <a:r>
              <a:rPr altLang="zh-CN" cap="none" lang="en-US" sz="1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Nunc viverra imperdiet enim. Fusce est. Vivamus a tellus.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A17A64-6AE1-47BB-83AA-5ECC648A208C}"/>
              </a:ext>
            </a:extLst>
          </p:cNvPr>
          <p:cNvSpPr txBox="1"/>
          <p:nvPr/>
        </p:nvSpPr>
        <p:spPr>
          <a:xfrm>
            <a:off x="4499241" y="4259887"/>
            <a:ext cx="538807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汇报人：优页PPT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汇报日期：20XX年XX月XX日</a:t>
            </a:r>
          </a:p>
        </p:txBody>
      </p:sp>
    </p:spTree>
    <p:extLst>
      <p:ext uri="{BB962C8B-B14F-4D97-AF65-F5344CB8AC3E}">
        <p14:creationId val="830006157"/>
      </p:ext>
    </p:extLst>
  </p:cSld>
  <p:clrMapOvr>
    <a:masterClrMapping/>
  </p:clrMapOvr>
  <mc:AlternateContent>
    <mc:Choice Requires="p14">
      <p:transition p14:dur="4400" spd="slow">
        <p14:honeycomb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id="5" nodeType="click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1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11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字体下载：http://www.youyedoc.com/ziti/            绘本故事PPT：http://www.youyedoc.com/gushi/</a:t>
            </a:r>
          </a:p>
        </p:txBody>
      </p:sp>
    </p:spTree>
    <p:extLst>
      <p:ext uri="{BB962C8B-B14F-4D97-AF65-F5344CB8AC3E}">
        <p14:creationId xmlns:p14="http://schemas.microsoft.com/office/powerpoint/2010/main" val="249268122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4823CA5-E394-49DE-87CE-292C740CD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72F56BB-4444-4686-AA89-A16D14D8A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8954"/>
          <a:stretch>
            <a:fillRect/>
          </a:stretch>
        </p:blipFill>
        <p:spPr>
          <a:xfrm flipH="1">
            <a:off x="4138893" y="0"/>
            <a:ext cx="805688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FFE88C-31B6-4067-A58A-26C0BB9E6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67018" r="3085" t="64405"/>
          <a:stretch>
            <a:fillRect/>
          </a:stretch>
        </p:blipFill>
        <p:spPr>
          <a:xfrm flipH="1">
            <a:off x="-139258" y="4003040"/>
            <a:ext cx="5844275" cy="28549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66952C5-EFCF-4109-AA2D-9789B5E5F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411" r="67081" t="5905"/>
          <a:stretch>
            <a:fillRect/>
          </a:stretch>
        </p:blipFill>
        <p:spPr>
          <a:xfrm>
            <a:off x="5936509" y="1"/>
            <a:ext cx="6347407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E5E3AAB-E139-4CB6-B1BA-322D88EDF390}"/>
              </a:ext>
            </a:extLst>
          </p:cNvPr>
          <p:cNvSpPr txBox="1"/>
          <p:nvPr/>
        </p:nvSpPr>
        <p:spPr>
          <a:xfrm>
            <a:off x="1284864" y="1213670"/>
            <a:ext cx="5476567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PART 01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5C94E6-A00A-47CD-9373-6FC73462D435}"/>
              </a:ext>
            </a:extLst>
          </p:cNvPr>
          <p:cNvSpPr txBox="1"/>
          <p:nvPr/>
        </p:nvSpPr>
        <p:spPr>
          <a:xfrm>
            <a:off x="1284864" y="2306277"/>
            <a:ext cx="5476567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梦幻太空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2D21A9-C813-429D-A45B-B8F59D3C2ECD}"/>
              </a:ext>
            </a:extLst>
          </p:cNvPr>
          <p:cNvSpPr txBox="1"/>
          <p:nvPr/>
        </p:nvSpPr>
        <p:spPr>
          <a:xfrm>
            <a:off x="1284865" y="3519947"/>
            <a:ext cx="419739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eaLnBrk="0"/>
            <a:r>
              <a:rPr altLang="zh-CN" cap="none" lang="en-US" sz="1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eaLnBrk="0"/>
            <a:endParaRPr altLang="zh-CN" cap="none" lang="en-US" sz="10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  <a:p>
            <a:pPr eaLnBrk="0"/>
            <a:r>
              <a:rPr altLang="zh-CN" cap="none" lang="en-US" sz="1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Nunc viverra imperdiet enim. Fusce est. Vivamus a tellus.</a:t>
            </a:r>
          </a:p>
        </p:txBody>
      </p:sp>
    </p:spTree>
    <p:extLst>
      <p:ext uri="{BB962C8B-B14F-4D97-AF65-F5344CB8AC3E}">
        <p14:creationId val="370913428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Oval 82">
            <a:extLst>
              <a:ext uri="{FF2B5EF4-FFF2-40B4-BE49-F238E27FC236}">
                <a16:creationId xmlns:a16="http://schemas.microsoft.com/office/drawing/2014/main" id="{93B0DB93-F089-4273-9ADE-6F4F0BC17C1E}"/>
              </a:ext>
            </a:extLst>
          </p:cNvPr>
          <p:cNvSpPr/>
          <p:nvPr/>
        </p:nvSpPr>
        <p:spPr>
          <a:xfrm>
            <a:off x="1195469" y="3660464"/>
            <a:ext cx="632480" cy="632479"/>
          </a:xfrm>
          <a:prstGeom prst="ellipse">
            <a:avLst/>
          </a:prstGeom>
          <a:solidFill>
            <a:schemeClr val="bg1">
              <a:alpha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sp>
        <p:nvSpPr>
          <p:cNvPr id="32" name="Oval 83">
            <a:extLst>
              <a:ext uri="{FF2B5EF4-FFF2-40B4-BE49-F238E27FC236}">
                <a16:creationId xmlns:a16="http://schemas.microsoft.com/office/drawing/2014/main" id="{90BE56A6-24DD-433B-849F-0ED7F2A16D40}"/>
              </a:ext>
            </a:extLst>
          </p:cNvPr>
          <p:cNvSpPr/>
          <p:nvPr/>
        </p:nvSpPr>
        <p:spPr>
          <a:xfrm>
            <a:off x="1960269" y="3522748"/>
            <a:ext cx="907912" cy="907912"/>
          </a:xfrm>
          <a:prstGeom prst="ellipse">
            <a:avLst/>
          </a:prstGeom>
          <a:solidFill>
            <a:schemeClr val="bg1">
              <a:alpha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sp>
        <p:nvSpPr>
          <p:cNvPr id="33" name="Rectangle 84">
            <a:extLst>
              <a:ext uri="{FF2B5EF4-FFF2-40B4-BE49-F238E27FC236}">
                <a16:creationId xmlns:a16="http://schemas.microsoft.com/office/drawing/2014/main" id="{FCDC9FC3-8660-45FA-A966-BC98CC4BADF1}"/>
              </a:ext>
            </a:extLst>
          </p:cNvPr>
          <p:cNvSpPr/>
          <p:nvPr/>
        </p:nvSpPr>
        <p:spPr>
          <a:xfrm>
            <a:off x="1227997" y="3707785"/>
            <a:ext cx="563880" cy="47244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ctr"/>
            <a:r>
              <a:rPr lang="en-US" sz="2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30</a:t>
            </a:r>
          </a:p>
        </p:txBody>
      </p:sp>
      <p:sp>
        <p:nvSpPr>
          <p:cNvPr id="34" name="Rectangle 85">
            <a:extLst>
              <a:ext uri="{FF2B5EF4-FFF2-40B4-BE49-F238E27FC236}">
                <a16:creationId xmlns:a16="http://schemas.microsoft.com/office/drawing/2014/main" id="{13C87705-368A-4083-AD63-AF480AB94DDC}"/>
              </a:ext>
            </a:extLst>
          </p:cNvPr>
          <p:cNvSpPr/>
          <p:nvPr/>
        </p:nvSpPr>
        <p:spPr>
          <a:xfrm>
            <a:off x="2056085" y="3665052"/>
            <a:ext cx="716280" cy="62484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ctr"/>
            <a:r>
              <a:rPr lang="en-US" sz="3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11</a:t>
            </a:r>
          </a:p>
        </p:txBody>
      </p:sp>
      <p:grpSp>
        <p:nvGrpSpPr>
          <p:cNvPr id="35" name="Group 95">
            <a:extLst>
              <a:ext uri="{FF2B5EF4-FFF2-40B4-BE49-F238E27FC236}">
                <a16:creationId xmlns:a16="http://schemas.microsoft.com/office/drawing/2014/main" id="{C6B066D5-A885-4013-8D7E-B09CFD20C3D0}"/>
              </a:ext>
            </a:extLst>
          </p:cNvPr>
          <p:cNvGrpSpPr/>
          <p:nvPr/>
        </p:nvGrpSpPr>
        <p:grpSpPr>
          <a:xfrm>
            <a:off x="1482440" y="4362786"/>
            <a:ext cx="847516" cy="544640"/>
            <a:chOff x="1423447" y="5382705"/>
            <a:chExt cx="847516" cy="544640"/>
          </a:xfrm>
        </p:grpSpPr>
        <p:cxnSp>
          <p:nvCxnSpPr>
            <p:cNvPr id="36" name="Straight Connector 87">
              <a:extLst>
                <a:ext uri="{FF2B5EF4-FFF2-40B4-BE49-F238E27FC236}">
                  <a16:creationId xmlns:a16="http://schemas.microsoft.com/office/drawing/2014/main" id="{F5867931-8CCC-46B7-B0B7-6C4D1FFAE09E}"/>
                </a:ext>
              </a:extLst>
            </p:cNvPr>
            <p:cNvCxnSpPr/>
            <p:nvPr/>
          </p:nvCxnSpPr>
          <p:spPr>
            <a:xfrm>
              <a:off x="1423447" y="5382705"/>
              <a:ext cx="391746" cy="54464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88">
              <a:extLst>
                <a:ext uri="{FF2B5EF4-FFF2-40B4-BE49-F238E27FC236}">
                  <a16:creationId xmlns:a16="http://schemas.microsoft.com/office/drawing/2014/main" id="{0081C394-A729-4303-A5D8-DF89DB7023D6}"/>
                </a:ext>
              </a:extLst>
            </p:cNvPr>
            <p:cNvCxnSpPr/>
            <p:nvPr/>
          </p:nvCxnSpPr>
          <p:spPr>
            <a:xfrm flipV="1">
              <a:off x="1815193" y="5509138"/>
              <a:ext cx="455770" cy="41820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96">
            <a:extLst>
              <a:ext uri="{FF2B5EF4-FFF2-40B4-BE49-F238E27FC236}">
                <a16:creationId xmlns:a16="http://schemas.microsoft.com/office/drawing/2014/main" id="{881816FD-3D22-4FF5-9CE7-D85182117D31}"/>
              </a:ext>
            </a:extLst>
          </p:cNvPr>
          <p:cNvSpPr txBox="1"/>
          <p:nvPr/>
        </p:nvSpPr>
        <p:spPr>
          <a:xfrm>
            <a:off x="1614416" y="1636045"/>
            <a:ext cx="2416810" cy="1051560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Montserrat"/>
              </a:rPr>
              <a:t>Also he his male air bring is Signs creepiest.</a:t>
            </a:r>
          </a:p>
        </p:txBody>
      </p:sp>
      <p:sp>
        <p:nvSpPr>
          <p:cNvPr id="39" name="TextBox 98">
            <a:extLst>
              <a:ext uri="{FF2B5EF4-FFF2-40B4-BE49-F238E27FC236}">
                <a16:creationId xmlns:a16="http://schemas.microsoft.com/office/drawing/2014/main" id="{CF41218D-CB08-466E-AC95-87B7CEFD1E98}"/>
              </a:ext>
            </a:extLst>
          </p:cNvPr>
          <p:cNvSpPr txBox="1"/>
          <p:nvPr/>
        </p:nvSpPr>
        <p:spPr>
          <a:xfrm>
            <a:off x="1241783" y="4968137"/>
            <a:ext cx="1264806" cy="1371600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pPr algn="ctr"/>
            <a:r>
              <a:rPr b="1" lang="en-US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Montserrat"/>
              </a:rPr>
              <a:t>Also he his male air bring is Signs. Creepiest god.</a:t>
            </a:r>
          </a:p>
        </p:txBody>
      </p:sp>
      <p:sp>
        <p:nvSpPr>
          <p:cNvPr id="40" name="Oval 99">
            <a:extLst>
              <a:ext uri="{FF2B5EF4-FFF2-40B4-BE49-F238E27FC236}">
                <a16:creationId xmlns:a16="http://schemas.microsoft.com/office/drawing/2014/main" id="{79EA252C-AFE3-4AAD-8C78-714A0E47038E}"/>
              </a:ext>
            </a:extLst>
          </p:cNvPr>
          <p:cNvSpPr/>
          <p:nvPr/>
        </p:nvSpPr>
        <p:spPr>
          <a:xfrm>
            <a:off x="1875603" y="3438959"/>
            <a:ext cx="1056634" cy="1056634"/>
          </a:xfrm>
          <a:prstGeom prst="ellipse">
            <a:avLst/>
          </a:prstGeom>
          <a:noFill/>
          <a:ln w="1270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sp>
        <p:nvSpPr>
          <p:cNvPr id="41" name="Oval 100">
            <a:extLst>
              <a:ext uri="{FF2B5EF4-FFF2-40B4-BE49-F238E27FC236}">
                <a16:creationId xmlns:a16="http://schemas.microsoft.com/office/drawing/2014/main" id="{3BB63288-B09F-4B0D-83DC-D2F82E2DAA54}"/>
              </a:ext>
            </a:extLst>
          </p:cNvPr>
          <p:cNvSpPr/>
          <p:nvPr/>
        </p:nvSpPr>
        <p:spPr>
          <a:xfrm>
            <a:off x="1196059" y="1723279"/>
            <a:ext cx="377076" cy="377074"/>
          </a:xfrm>
          <a:prstGeom prst="ellipse">
            <a:avLst/>
          </a:prstGeom>
          <a:solidFill>
            <a:schemeClr val="bg1">
              <a:alpha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sp>
        <p:nvSpPr>
          <p:cNvPr id="42" name="Chevron 102">
            <a:extLst>
              <a:ext uri="{FF2B5EF4-FFF2-40B4-BE49-F238E27FC236}">
                <a16:creationId xmlns:a16="http://schemas.microsoft.com/office/drawing/2014/main" id="{F0CFC6EB-B50A-4164-9D55-95BFEBB33AC0}"/>
              </a:ext>
            </a:extLst>
          </p:cNvPr>
          <p:cNvSpPr/>
          <p:nvPr/>
        </p:nvSpPr>
        <p:spPr>
          <a:xfrm>
            <a:off x="1316055" y="1831172"/>
            <a:ext cx="165486" cy="16548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sp>
        <p:nvSpPr>
          <p:cNvPr id="43" name="TextBox 103">
            <a:extLst>
              <a:ext uri="{FF2B5EF4-FFF2-40B4-BE49-F238E27FC236}">
                <a16:creationId xmlns:a16="http://schemas.microsoft.com/office/drawing/2014/main" id="{7041FEAD-3A49-4BD0-A92D-3610BA488B8A}"/>
              </a:ext>
            </a:extLst>
          </p:cNvPr>
          <p:cNvSpPr txBox="1"/>
          <p:nvPr/>
        </p:nvSpPr>
        <p:spPr>
          <a:xfrm>
            <a:off x="1614416" y="2520184"/>
            <a:ext cx="2416810" cy="1051560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Montserrat"/>
              </a:rPr>
              <a:t>Also he his male air bring is Signs creepiest.</a:t>
            </a:r>
          </a:p>
        </p:txBody>
      </p:sp>
      <p:sp>
        <p:nvSpPr>
          <p:cNvPr id="44" name="Oval 104">
            <a:extLst>
              <a:ext uri="{FF2B5EF4-FFF2-40B4-BE49-F238E27FC236}">
                <a16:creationId xmlns:a16="http://schemas.microsoft.com/office/drawing/2014/main" id="{C3A4664F-7262-4CD0-BB04-32E1412B1036}"/>
              </a:ext>
            </a:extLst>
          </p:cNvPr>
          <p:cNvSpPr/>
          <p:nvPr/>
        </p:nvSpPr>
        <p:spPr>
          <a:xfrm>
            <a:off x="1196059" y="2607418"/>
            <a:ext cx="377076" cy="377074"/>
          </a:xfrm>
          <a:prstGeom prst="ellipse">
            <a:avLst/>
          </a:prstGeom>
          <a:solidFill>
            <a:schemeClr val="bg1">
              <a:alpha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sp>
        <p:nvSpPr>
          <p:cNvPr id="45" name="Chevron 105">
            <a:extLst>
              <a:ext uri="{FF2B5EF4-FFF2-40B4-BE49-F238E27FC236}">
                <a16:creationId xmlns:a16="http://schemas.microsoft.com/office/drawing/2014/main" id="{6F332161-E3A7-48C5-B981-84251B6F3B84}"/>
              </a:ext>
            </a:extLst>
          </p:cNvPr>
          <p:cNvSpPr/>
          <p:nvPr/>
        </p:nvSpPr>
        <p:spPr>
          <a:xfrm>
            <a:off x="1316055" y="2715311"/>
            <a:ext cx="165486" cy="16548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sp>
        <p:nvSpPr>
          <p:cNvPr id="46" name="Oval 82">
            <a:extLst>
              <a:ext uri="{FF2B5EF4-FFF2-40B4-BE49-F238E27FC236}">
                <a16:creationId xmlns:a16="http://schemas.microsoft.com/office/drawing/2014/main" id="{12F58CD0-086C-4A80-8855-71BF7B5F9305}"/>
              </a:ext>
            </a:extLst>
          </p:cNvPr>
          <p:cNvSpPr/>
          <p:nvPr/>
        </p:nvSpPr>
        <p:spPr>
          <a:xfrm>
            <a:off x="3352509" y="3660464"/>
            <a:ext cx="632480" cy="632479"/>
          </a:xfrm>
          <a:prstGeom prst="ellipse">
            <a:avLst/>
          </a:prstGeom>
          <a:solidFill>
            <a:schemeClr val="bg1">
              <a:alpha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sp>
        <p:nvSpPr>
          <p:cNvPr id="47" name="Oval 83">
            <a:extLst>
              <a:ext uri="{FF2B5EF4-FFF2-40B4-BE49-F238E27FC236}">
                <a16:creationId xmlns:a16="http://schemas.microsoft.com/office/drawing/2014/main" id="{AE76A008-ADF3-4E41-89F0-C3092B192BC5}"/>
              </a:ext>
            </a:extLst>
          </p:cNvPr>
          <p:cNvSpPr/>
          <p:nvPr/>
        </p:nvSpPr>
        <p:spPr>
          <a:xfrm>
            <a:off x="4117309" y="3522748"/>
            <a:ext cx="907912" cy="907912"/>
          </a:xfrm>
          <a:prstGeom prst="ellipse">
            <a:avLst/>
          </a:prstGeom>
          <a:solidFill>
            <a:schemeClr val="bg1">
              <a:alpha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sp>
        <p:nvSpPr>
          <p:cNvPr id="48" name="Rectangle 84">
            <a:extLst>
              <a:ext uri="{FF2B5EF4-FFF2-40B4-BE49-F238E27FC236}">
                <a16:creationId xmlns:a16="http://schemas.microsoft.com/office/drawing/2014/main" id="{4660028D-E828-46C6-84F9-FB369811C68A}"/>
              </a:ext>
            </a:extLst>
          </p:cNvPr>
          <p:cNvSpPr/>
          <p:nvPr/>
        </p:nvSpPr>
        <p:spPr>
          <a:xfrm>
            <a:off x="3385036" y="3707785"/>
            <a:ext cx="563880" cy="47244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ctr"/>
            <a:r>
              <a:rPr lang="en-US" sz="2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47</a:t>
            </a:r>
          </a:p>
        </p:txBody>
      </p:sp>
      <p:sp>
        <p:nvSpPr>
          <p:cNvPr id="49" name="Rectangle 85">
            <a:extLst>
              <a:ext uri="{FF2B5EF4-FFF2-40B4-BE49-F238E27FC236}">
                <a16:creationId xmlns:a16="http://schemas.microsoft.com/office/drawing/2014/main" id="{E95F386C-7654-44BA-B373-E3E85151BDD5}"/>
              </a:ext>
            </a:extLst>
          </p:cNvPr>
          <p:cNvSpPr/>
          <p:nvPr/>
        </p:nvSpPr>
        <p:spPr>
          <a:xfrm>
            <a:off x="4213123" y="3665052"/>
            <a:ext cx="716280" cy="62484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ctr"/>
            <a:r>
              <a:rPr lang="en-US" sz="3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77</a:t>
            </a:r>
          </a:p>
        </p:txBody>
      </p:sp>
      <p:grpSp>
        <p:nvGrpSpPr>
          <p:cNvPr id="50" name="Group 95">
            <a:extLst>
              <a:ext uri="{FF2B5EF4-FFF2-40B4-BE49-F238E27FC236}">
                <a16:creationId xmlns:a16="http://schemas.microsoft.com/office/drawing/2014/main" id="{7640FF4F-8DCB-4BF4-9232-8AAAA8347335}"/>
              </a:ext>
            </a:extLst>
          </p:cNvPr>
          <p:cNvGrpSpPr/>
          <p:nvPr/>
        </p:nvGrpSpPr>
        <p:grpSpPr>
          <a:xfrm>
            <a:off x="3639480" y="4362786"/>
            <a:ext cx="847516" cy="544640"/>
            <a:chOff x="1423447" y="5382705"/>
            <a:chExt cx="847516" cy="544640"/>
          </a:xfrm>
        </p:grpSpPr>
        <p:cxnSp>
          <p:nvCxnSpPr>
            <p:cNvPr id="51" name="Straight Connector 87">
              <a:extLst>
                <a:ext uri="{FF2B5EF4-FFF2-40B4-BE49-F238E27FC236}">
                  <a16:creationId xmlns:a16="http://schemas.microsoft.com/office/drawing/2014/main" id="{E4EACCDB-134D-4FBF-9B9F-4A4BAF6111F9}"/>
                </a:ext>
              </a:extLst>
            </p:cNvPr>
            <p:cNvCxnSpPr/>
            <p:nvPr/>
          </p:nvCxnSpPr>
          <p:spPr>
            <a:xfrm>
              <a:off x="1423447" y="5382705"/>
              <a:ext cx="391746" cy="54464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88">
              <a:extLst>
                <a:ext uri="{FF2B5EF4-FFF2-40B4-BE49-F238E27FC236}">
                  <a16:creationId xmlns:a16="http://schemas.microsoft.com/office/drawing/2014/main" id="{0FDE9945-88A0-49CA-A2CB-8B14D877CCFB}"/>
                </a:ext>
              </a:extLst>
            </p:cNvPr>
            <p:cNvCxnSpPr/>
            <p:nvPr/>
          </p:nvCxnSpPr>
          <p:spPr>
            <a:xfrm flipV="1">
              <a:off x="1815193" y="5509138"/>
              <a:ext cx="455770" cy="41820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98">
            <a:extLst>
              <a:ext uri="{FF2B5EF4-FFF2-40B4-BE49-F238E27FC236}">
                <a16:creationId xmlns:a16="http://schemas.microsoft.com/office/drawing/2014/main" id="{31DE14DE-99CC-4AF4-9A50-3079D4FB7D36}"/>
              </a:ext>
            </a:extLst>
          </p:cNvPr>
          <p:cNvSpPr txBox="1"/>
          <p:nvPr/>
        </p:nvSpPr>
        <p:spPr>
          <a:xfrm>
            <a:off x="3398824" y="4968137"/>
            <a:ext cx="1264806" cy="1371600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pPr algn="ctr"/>
            <a:r>
              <a:rPr b="1" lang="en-US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Montserrat"/>
              </a:rPr>
              <a:t>Also he his male air bring is Signs. Creepiest god.</a:t>
            </a:r>
          </a:p>
        </p:txBody>
      </p:sp>
      <p:sp>
        <p:nvSpPr>
          <p:cNvPr id="54" name="Oval 99">
            <a:extLst>
              <a:ext uri="{FF2B5EF4-FFF2-40B4-BE49-F238E27FC236}">
                <a16:creationId xmlns:a16="http://schemas.microsoft.com/office/drawing/2014/main" id="{6A784300-6119-4F75-A4AC-9F87FE8AA5F9}"/>
              </a:ext>
            </a:extLst>
          </p:cNvPr>
          <p:cNvSpPr/>
          <p:nvPr/>
        </p:nvSpPr>
        <p:spPr>
          <a:xfrm>
            <a:off x="4032643" y="3438959"/>
            <a:ext cx="1056634" cy="1056634"/>
          </a:xfrm>
          <a:prstGeom prst="ellipse">
            <a:avLst/>
          </a:prstGeom>
          <a:noFill/>
          <a:ln w="1270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9A5CC940-81AA-49DF-B1C1-61D001565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367442" y="452078"/>
            <a:ext cx="4417967" cy="6379551"/>
          </a:xfrm>
          <a:prstGeom prst="rect">
            <a:avLst/>
          </a:prstGeom>
        </p:spPr>
      </p:pic>
    </p:spTree>
    <p:extLst>
      <p:ext uri="{BB962C8B-B14F-4D97-AF65-F5344CB8AC3E}">
        <p14:creationId val="2004579586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34"/>
      <p:bldP grpId="0" spid="39"/>
      <p:bldP grpId="0" spid="40"/>
      <p:bldP grpId="0" spid="46"/>
      <p:bldP grpId="0" spid="47"/>
      <p:bldP grpId="0" spid="48"/>
      <p:bldP grpId="0" spid="49"/>
      <p:bldP grpId="0" spid="53"/>
      <p:bldP grpId="0" spid="5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val 141">
            <a:extLst>
              <a:ext uri="{FF2B5EF4-FFF2-40B4-BE49-F238E27FC236}">
                <a16:creationId xmlns:a16="http://schemas.microsoft.com/office/drawing/2014/main" id="{CB2BB670-4A1E-465A-B653-5DDB654B3290}"/>
              </a:ext>
            </a:extLst>
          </p:cNvPr>
          <p:cNvSpPr/>
          <p:nvPr/>
        </p:nvSpPr>
        <p:spPr>
          <a:xfrm>
            <a:off x="6798522" y="2068140"/>
            <a:ext cx="335748" cy="335748"/>
          </a:xfrm>
          <a:prstGeom prst="ellipse">
            <a:avLst/>
          </a:prstGeom>
          <a:solidFill>
            <a:schemeClr val="bg1">
              <a:alpha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2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1</a:t>
            </a:r>
          </a:p>
        </p:txBody>
      </p:sp>
      <p:sp>
        <p:nvSpPr>
          <p:cNvPr id="3" name="Oval 142">
            <a:extLst>
              <a:ext uri="{FF2B5EF4-FFF2-40B4-BE49-F238E27FC236}">
                <a16:creationId xmlns:a16="http://schemas.microsoft.com/office/drawing/2014/main" id="{83F8CB95-5EF6-40D4-A5FE-A2E583950FAF}"/>
              </a:ext>
            </a:extLst>
          </p:cNvPr>
          <p:cNvSpPr/>
          <p:nvPr/>
        </p:nvSpPr>
        <p:spPr>
          <a:xfrm>
            <a:off x="6798522" y="2499907"/>
            <a:ext cx="335748" cy="335748"/>
          </a:xfrm>
          <a:prstGeom prst="ellipse">
            <a:avLst/>
          </a:prstGeom>
          <a:solidFill>
            <a:schemeClr val="bg1">
              <a:alpha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2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2</a:t>
            </a:r>
          </a:p>
        </p:txBody>
      </p:sp>
      <p:sp>
        <p:nvSpPr>
          <p:cNvPr id="4" name="Oval 143">
            <a:extLst>
              <a:ext uri="{FF2B5EF4-FFF2-40B4-BE49-F238E27FC236}">
                <a16:creationId xmlns:a16="http://schemas.microsoft.com/office/drawing/2014/main" id="{68B53ED8-6686-4026-ABD1-9F280FB7819B}"/>
              </a:ext>
            </a:extLst>
          </p:cNvPr>
          <p:cNvSpPr/>
          <p:nvPr/>
        </p:nvSpPr>
        <p:spPr>
          <a:xfrm>
            <a:off x="6798522" y="2955882"/>
            <a:ext cx="335748" cy="335748"/>
          </a:xfrm>
          <a:prstGeom prst="ellipse">
            <a:avLst/>
          </a:prstGeom>
          <a:solidFill>
            <a:schemeClr val="bg1">
              <a:alpha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2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3</a:t>
            </a:r>
          </a:p>
        </p:txBody>
      </p:sp>
      <p:sp>
        <p:nvSpPr>
          <p:cNvPr id="5" name="TextBox 144">
            <a:extLst>
              <a:ext uri="{FF2B5EF4-FFF2-40B4-BE49-F238E27FC236}">
                <a16:creationId xmlns:a16="http://schemas.microsoft.com/office/drawing/2014/main" id="{DCEFA4F8-4D9F-41A6-B560-9C373556AF0C}"/>
              </a:ext>
            </a:extLst>
          </p:cNvPr>
          <p:cNvSpPr txBox="1"/>
          <p:nvPr/>
        </p:nvSpPr>
        <p:spPr>
          <a:xfrm>
            <a:off x="7246375" y="2038184"/>
            <a:ext cx="3295325" cy="548640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Montserrat"/>
              </a:rPr>
              <a:t>Creepiest god air fish land darkness.</a:t>
            </a:r>
          </a:p>
        </p:txBody>
      </p:sp>
      <p:sp>
        <p:nvSpPr>
          <p:cNvPr id="9" name="TextBox 148">
            <a:extLst>
              <a:ext uri="{FF2B5EF4-FFF2-40B4-BE49-F238E27FC236}">
                <a16:creationId xmlns:a16="http://schemas.microsoft.com/office/drawing/2014/main" id="{1887B975-D97E-452C-A2C0-966366CE48A7}"/>
              </a:ext>
            </a:extLst>
          </p:cNvPr>
          <p:cNvSpPr txBox="1"/>
          <p:nvPr/>
        </p:nvSpPr>
        <p:spPr>
          <a:xfrm>
            <a:off x="7243256" y="2478612"/>
            <a:ext cx="3168609" cy="548640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Montserrat"/>
              </a:rPr>
              <a:t>Creepiest god air fish land darkness.</a:t>
            </a:r>
          </a:p>
        </p:txBody>
      </p:sp>
      <p:sp>
        <p:nvSpPr>
          <p:cNvPr id="10" name="TextBox 149">
            <a:extLst>
              <a:ext uri="{FF2B5EF4-FFF2-40B4-BE49-F238E27FC236}">
                <a16:creationId xmlns:a16="http://schemas.microsoft.com/office/drawing/2014/main" id="{4CDD9E36-5649-4938-AFF5-75702BDCDFF9}"/>
              </a:ext>
            </a:extLst>
          </p:cNvPr>
          <p:cNvSpPr txBox="1"/>
          <p:nvPr/>
        </p:nvSpPr>
        <p:spPr>
          <a:xfrm>
            <a:off x="7243256" y="2931674"/>
            <a:ext cx="3168609" cy="548640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Montserrat"/>
              </a:rPr>
              <a:t>Creepiest god air fish land darkness.</a:t>
            </a:r>
          </a:p>
        </p:txBody>
      </p:sp>
      <p:sp>
        <p:nvSpPr>
          <p:cNvPr id="11" name="Oval 150">
            <a:extLst>
              <a:ext uri="{FF2B5EF4-FFF2-40B4-BE49-F238E27FC236}">
                <a16:creationId xmlns:a16="http://schemas.microsoft.com/office/drawing/2014/main" id="{74C15460-286F-48E0-968A-384A35C9436A}"/>
              </a:ext>
            </a:extLst>
          </p:cNvPr>
          <p:cNvSpPr/>
          <p:nvPr/>
        </p:nvSpPr>
        <p:spPr>
          <a:xfrm>
            <a:off x="6798522" y="3429000"/>
            <a:ext cx="335748" cy="335748"/>
          </a:xfrm>
          <a:prstGeom prst="ellipse">
            <a:avLst/>
          </a:prstGeom>
          <a:solidFill>
            <a:schemeClr val="bg1">
              <a:alpha val="3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2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4</a:t>
            </a:r>
          </a:p>
        </p:txBody>
      </p:sp>
      <p:sp>
        <p:nvSpPr>
          <p:cNvPr id="12" name="TextBox 151">
            <a:extLst>
              <a:ext uri="{FF2B5EF4-FFF2-40B4-BE49-F238E27FC236}">
                <a16:creationId xmlns:a16="http://schemas.microsoft.com/office/drawing/2014/main" id="{A56D5681-7899-4188-808F-2FEA8D8F64DA}"/>
              </a:ext>
            </a:extLst>
          </p:cNvPr>
          <p:cNvSpPr txBox="1"/>
          <p:nvPr/>
        </p:nvSpPr>
        <p:spPr>
          <a:xfrm>
            <a:off x="7246375" y="3399044"/>
            <a:ext cx="3295325" cy="548640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Montserrat"/>
              </a:rPr>
              <a:t>Creepiest god air fish land darkness.</a:t>
            </a:r>
          </a:p>
        </p:txBody>
      </p:sp>
      <p:sp>
        <p:nvSpPr>
          <p:cNvPr id="14" name="TextBox 153">
            <a:extLst>
              <a:ext uri="{FF2B5EF4-FFF2-40B4-BE49-F238E27FC236}">
                <a16:creationId xmlns:a16="http://schemas.microsoft.com/office/drawing/2014/main" id="{32B0495D-796A-4D6C-8591-78FD0A040D2C}"/>
              </a:ext>
            </a:extLst>
          </p:cNvPr>
          <p:cNvSpPr txBox="1"/>
          <p:nvPr/>
        </p:nvSpPr>
        <p:spPr>
          <a:xfrm>
            <a:off x="6538452" y="4995251"/>
            <a:ext cx="3152669" cy="1691640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Montserrat"/>
              </a:rPr>
              <a:t>Also he his male air bring is Signs first. Creepiest god air fish land. Darkness. Air saying fruitful were hath waters.</a:t>
            </a:r>
          </a:p>
        </p:txBody>
      </p:sp>
      <p:sp>
        <p:nvSpPr>
          <p:cNvPr id="15" name="TextBox 154">
            <a:extLst>
              <a:ext uri="{FF2B5EF4-FFF2-40B4-BE49-F238E27FC236}">
                <a16:creationId xmlns:a16="http://schemas.microsoft.com/office/drawing/2014/main" id="{B0B76DB2-9A97-45E3-A049-5608EABC86D3}"/>
              </a:ext>
            </a:extLst>
          </p:cNvPr>
          <p:cNvSpPr txBox="1"/>
          <p:nvPr/>
        </p:nvSpPr>
        <p:spPr>
          <a:xfrm>
            <a:off x="7767793" y="4283518"/>
            <a:ext cx="2418425" cy="731520"/>
          </a:xfrm>
          <a:prstGeom prst="rect">
            <a:avLst/>
          </a:prstGeom>
          <a:noFill/>
        </p:spPr>
        <p:txBody>
          <a:bodyPr numCol="1" rtlCol="0" spcCol="457200" wrap="square">
            <a:spAutoFit/>
          </a:bodyPr>
          <a:lstStyle/>
          <a:p>
            <a:pPr>
              <a:lnSpc>
                <a:spcPct val="150000"/>
              </a:lnSpc>
            </a:pPr>
            <a:r>
              <a:rPr b="1" lang="en-US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Montserrat"/>
              </a:rPr>
              <a:t>Fruitful were hath waters divided</a:t>
            </a:r>
          </a:p>
        </p:txBody>
      </p:sp>
      <p:sp>
        <p:nvSpPr>
          <p:cNvPr id="16" name="TextBox 155">
            <a:extLst>
              <a:ext uri="{FF2B5EF4-FFF2-40B4-BE49-F238E27FC236}">
                <a16:creationId xmlns:a16="http://schemas.microsoft.com/office/drawing/2014/main" id="{EFC80672-298C-4349-B9CD-98576E57F690}"/>
              </a:ext>
            </a:extLst>
          </p:cNvPr>
          <p:cNvSpPr txBox="1"/>
          <p:nvPr/>
        </p:nvSpPr>
        <p:spPr>
          <a:xfrm>
            <a:off x="6538452" y="4138137"/>
            <a:ext cx="1730517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z="4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charset="0" typeface="Montserrat"/>
              </a:rPr>
              <a:t>83%</a:t>
            </a:r>
          </a:p>
        </p:txBody>
      </p:sp>
      <p:sp>
        <p:nvSpPr>
          <p:cNvPr id="17" name="Rounded Rectangle 156">
            <a:extLst>
              <a:ext uri="{FF2B5EF4-FFF2-40B4-BE49-F238E27FC236}">
                <a16:creationId xmlns:a16="http://schemas.microsoft.com/office/drawing/2014/main" id="{3305420C-D551-4ADF-858E-921D54E74AE9}"/>
              </a:ext>
            </a:extLst>
          </p:cNvPr>
          <p:cNvSpPr/>
          <p:nvPr/>
        </p:nvSpPr>
        <p:spPr>
          <a:xfrm>
            <a:off x="6538452" y="1809280"/>
            <a:ext cx="3801116" cy="2232838"/>
          </a:xfrm>
          <a:prstGeom prst="roundRect">
            <a:avLst>
              <a:gd fmla="val 6290" name="adj"/>
            </a:avLst>
          </a:prstGeom>
          <a:noFill/>
          <a:ln w="38100"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0D60A67-6B3B-45B1-9E4B-686C50207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1327" t="46021"/>
          <a:stretch>
            <a:fillRect/>
          </a:stretch>
        </p:blipFill>
        <p:spPr>
          <a:xfrm flipH="1">
            <a:off x="-1" y="1199536"/>
            <a:ext cx="5772556" cy="52807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9256936-4808-4E70-A06E-228C8E924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2544" l="69797" t="66237"/>
          <a:stretch>
            <a:fillRect/>
          </a:stretch>
        </p:blipFill>
        <p:spPr>
          <a:xfrm>
            <a:off x="9143796" y="4186323"/>
            <a:ext cx="3048204" cy="2855278"/>
          </a:xfrm>
          <a:prstGeom prst="rect">
            <a:avLst/>
          </a:prstGeom>
        </p:spPr>
      </p:pic>
    </p:spTree>
    <p:extLst>
      <p:ext uri="{BB962C8B-B14F-4D97-AF65-F5344CB8AC3E}">
        <p14:creationId val="3025109806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9"/>
      <p:bldP grpId="0" spid="10"/>
      <p:bldP grpId="0" spid="11"/>
      <p:bldP grpId="0" spid="12"/>
      <p:bldP grpId="0" spid="14"/>
      <p:bldP grpId="0" spid="15"/>
      <p:bldP grpId="0" spid="16"/>
      <p:bldP grpId="0" spid="1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722ECC8B-E6CA-4DEF-AE37-32F89D27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500" y="3348224"/>
            <a:ext cx="1178051" cy="1653103"/>
          </a:xfrm>
          <a:custGeom>
            <a:gdLst>
              <a:gd fmla="*/ 487362 w 615" name="T0"/>
              <a:gd fmla="*/ 0 h 863" name="T1"/>
              <a:gd fmla="*/ 731837 w 615" name="T2"/>
              <a:gd fmla="*/ 690563 h 863" name="T3"/>
              <a:gd fmla="*/ 976312 w 615" name="T4"/>
              <a:gd fmla="*/ 1370013 h 863" name="T5"/>
              <a:gd fmla="*/ 487362 w 615" name="T6"/>
              <a:gd fmla="*/ 1370013 h 863" name="T7"/>
              <a:gd fmla="*/ 0 w 615" name="T8"/>
              <a:gd fmla="*/ 1370013 h 863" name="T9"/>
              <a:gd fmla="*/ 244475 w 615" name="T10"/>
              <a:gd fmla="*/ 690563 h 863" name="T11"/>
              <a:gd fmla="*/ 487362 w 615" name="T12"/>
              <a:gd fmla="*/ 0 h 86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615" name="T21"/>
              <a:gd fmla="*/ 0 h 863" name="T22"/>
              <a:gd fmla="*/ 615 w 615" name="T23"/>
              <a:gd fmla="*/ 863 h 863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863" w="615">
                <a:moveTo>
                  <a:pt x="307" y="0"/>
                </a:moveTo>
                <a:lnTo>
                  <a:pt x="461" y="435"/>
                </a:lnTo>
                <a:lnTo>
                  <a:pt x="615" y="863"/>
                </a:lnTo>
                <a:lnTo>
                  <a:pt x="307" y="863"/>
                </a:lnTo>
                <a:lnTo>
                  <a:pt x="0" y="863"/>
                </a:lnTo>
                <a:lnTo>
                  <a:pt x="154" y="435"/>
                </a:lnTo>
                <a:lnTo>
                  <a:pt x="307" y="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BF87D470-82E9-42F3-AA9C-D91638625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507" y="4219791"/>
            <a:ext cx="1178052" cy="781536"/>
          </a:xfrm>
          <a:custGeom>
            <a:gdLst>
              <a:gd fmla="*/ 488950 w 615" name="T0"/>
              <a:gd fmla="*/ 0 h 408" name="T1"/>
              <a:gd fmla="*/ 731838 w 615" name="T2"/>
              <a:gd fmla="*/ 319088 h 408" name="T3"/>
              <a:gd fmla="*/ 976313 w 615" name="T4"/>
              <a:gd fmla="*/ 647700 h 408" name="T5"/>
              <a:gd fmla="*/ 488950 w 615" name="T6"/>
              <a:gd fmla="*/ 647700 h 408" name="T7"/>
              <a:gd fmla="*/ 0 w 615" name="T8"/>
              <a:gd fmla="*/ 647700 h 408" name="T9"/>
              <a:gd fmla="*/ 244475 w 615" name="T10"/>
              <a:gd fmla="*/ 319088 h 408" name="T11"/>
              <a:gd fmla="*/ 488950 w 615" name="T12"/>
              <a:gd fmla="*/ 0 h 408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615" name="T21"/>
              <a:gd fmla="*/ 0 h 408" name="T22"/>
              <a:gd fmla="*/ 615 w 615" name="T23"/>
              <a:gd fmla="*/ 408 h 408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408" w="615">
                <a:moveTo>
                  <a:pt x="308" y="0"/>
                </a:moveTo>
                <a:lnTo>
                  <a:pt x="461" y="201"/>
                </a:lnTo>
                <a:lnTo>
                  <a:pt x="615" y="408"/>
                </a:lnTo>
                <a:lnTo>
                  <a:pt x="308" y="408"/>
                </a:lnTo>
                <a:lnTo>
                  <a:pt x="0" y="408"/>
                </a:lnTo>
                <a:lnTo>
                  <a:pt x="154" y="201"/>
                </a:lnTo>
                <a:lnTo>
                  <a:pt x="308" y="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977FD456-7B0C-48AA-B662-D723BC6E7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42" y="4796365"/>
            <a:ext cx="1176136" cy="204962"/>
          </a:xfrm>
          <a:custGeom>
            <a:gdLst>
              <a:gd fmla="*/ 487363 w 614" name="T0"/>
              <a:gd fmla="*/ 0 h 107" name="T1"/>
              <a:gd fmla="*/ 730250 w 614" name="T2"/>
              <a:gd fmla="*/ 84138 h 107" name="T3"/>
              <a:gd fmla="*/ 974725 w 614" name="T4"/>
              <a:gd fmla="*/ 169863 h 107" name="T5"/>
              <a:gd fmla="*/ 487363 w 614" name="T6"/>
              <a:gd fmla="*/ 169863 h 107" name="T7"/>
              <a:gd fmla="*/ 0 w 614" name="T8"/>
              <a:gd fmla="*/ 169863 h 107" name="T9"/>
              <a:gd fmla="*/ 242888 w 614" name="T10"/>
              <a:gd fmla="*/ 84138 h 107" name="T11"/>
              <a:gd fmla="*/ 487363 w 614" name="T12"/>
              <a:gd fmla="*/ 0 h 10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614" name="T21"/>
              <a:gd fmla="*/ 0 h 107" name="T22"/>
              <a:gd fmla="*/ 614 w 614" name="T23"/>
              <a:gd fmla="*/ 107 h 107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07" w="614">
                <a:moveTo>
                  <a:pt x="307" y="0"/>
                </a:moveTo>
                <a:lnTo>
                  <a:pt x="460" y="53"/>
                </a:lnTo>
                <a:lnTo>
                  <a:pt x="614" y="107"/>
                </a:lnTo>
                <a:lnTo>
                  <a:pt x="307" y="107"/>
                </a:lnTo>
                <a:lnTo>
                  <a:pt x="0" y="107"/>
                </a:lnTo>
                <a:lnTo>
                  <a:pt x="153" y="53"/>
                </a:lnTo>
                <a:lnTo>
                  <a:pt x="307" y="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ABC711B2-9F90-421B-89E6-14FD83159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491" y="2386628"/>
            <a:ext cx="1176136" cy="2614699"/>
          </a:xfrm>
          <a:custGeom>
            <a:gdLst>
              <a:gd fmla="*/ 487363 w 614" name="T0"/>
              <a:gd fmla="*/ 0 h 1365" name="T1"/>
              <a:gd fmla="*/ 731838 w 614" name="T2"/>
              <a:gd fmla="*/ 1082675 h 1365" name="T3"/>
              <a:gd fmla="*/ 974725 w 614" name="T4"/>
              <a:gd fmla="*/ 2166938 h 1365" name="T5"/>
              <a:gd fmla="*/ 487363 w 614" name="T6"/>
              <a:gd fmla="*/ 2166938 h 1365" name="T7"/>
              <a:gd fmla="*/ 0 w 614" name="T8"/>
              <a:gd fmla="*/ 2166938 h 1365" name="T9"/>
              <a:gd fmla="*/ 244475 w 614" name="T10"/>
              <a:gd fmla="*/ 1082675 h 1365" name="T11"/>
              <a:gd fmla="*/ 487363 w 614" name="T12"/>
              <a:gd fmla="*/ 0 h 136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614" name="T21"/>
              <a:gd fmla="*/ 0 h 1365" name="T22"/>
              <a:gd fmla="*/ 614 w 614" name="T23"/>
              <a:gd fmla="*/ 1365 h 1365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365" w="614">
                <a:moveTo>
                  <a:pt x="307" y="0"/>
                </a:moveTo>
                <a:lnTo>
                  <a:pt x="461" y="682"/>
                </a:lnTo>
                <a:lnTo>
                  <a:pt x="614" y="1365"/>
                </a:lnTo>
                <a:lnTo>
                  <a:pt x="307" y="1365"/>
                </a:lnTo>
                <a:lnTo>
                  <a:pt x="0" y="1365"/>
                </a:lnTo>
                <a:lnTo>
                  <a:pt x="154" y="682"/>
                </a:lnTo>
                <a:lnTo>
                  <a:pt x="307" y="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AAC1322-B85B-4C52-9445-908790889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8483" y="3783050"/>
            <a:ext cx="1176136" cy="1218277"/>
          </a:xfrm>
          <a:custGeom>
            <a:gdLst>
              <a:gd fmla="*/ 487363 w 614" name="T0"/>
              <a:gd fmla="*/ 0 h 636" name="T1"/>
              <a:gd fmla="*/ 731838 w 614" name="T2"/>
              <a:gd fmla="*/ 509588 h 636" name="T3"/>
              <a:gd fmla="*/ 974725 w 614" name="T4"/>
              <a:gd fmla="*/ 1009650 h 636" name="T5"/>
              <a:gd fmla="*/ 487363 w 614" name="T6"/>
              <a:gd fmla="*/ 1009650 h 636" name="T7"/>
              <a:gd fmla="*/ 0 w 614" name="T8"/>
              <a:gd fmla="*/ 1009650 h 636" name="T9"/>
              <a:gd fmla="*/ 244475 w 614" name="T10"/>
              <a:gd fmla="*/ 509588 h 636" name="T11"/>
              <a:gd fmla="*/ 487363 w 614" name="T12"/>
              <a:gd fmla="*/ 0 h 63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614" name="T21"/>
              <a:gd fmla="*/ 0 h 636" name="T22"/>
              <a:gd fmla="*/ 614 w 614" name="T23"/>
              <a:gd fmla="*/ 636 h 636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636" w="614">
                <a:moveTo>
                  <a:pt x="307" y="0"/>
                </a:moveTo>
                <a:lnTo>
                  <a:pt x="461" y="321"/>
                </a:lnTo>
                <a:lnTo>
                  <a:pt x="614" y="636"/>
                </a:lnTo>
                <a:lnTo>
                  <a:pt x="307" y="636"/>
                </a:lnTo>
                <a:lnTo>
                  <a:pt x="0" y="636"/>
                </a:lnTo>
                <a:lnTo>
                  <a:pt x="154" y="321"/>
                </a:lnTo>
                <a:lnTo>
                  <a:pt x="307" y="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sp>
        <p:nvSpPr>
          <p:cNvPr id="8" name="TextBox 282">
            <a:extLst>
              <a:ext uri="{FF2B5EF4-FFF2-40B4-BE49-F238E27FC236}">
                <a16:creationId xmlns:a16="http://schemas.microsoft.com/office/drawing/2014/main" id="{7745AF6B-8E06-4F16-BB9E-DF4C8FD60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889" y="4336636"/>
            <a:ext cx="42735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zh-CN" lang="en-US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18</a:t>
            </a:r>
          </a:p>
        </p:txBody>
      </p:sp>
      <p:sp>
        <p:nvSpPr>
          <p:cNvPr id="9" name="TextBox 283">
            <a:extLst>
              <a:ext uri="{FF2B5EF4-FFF2-40B4-BE49-F238E27FC236}">
                <a16:creationId xmlns:a16="http://schemas.microsoft.com/office/drawing/2014/main" id="{27DDFB1B-CDE0-4CBC-942E-8550378B0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457" y="5144991"/>
            <a:ext cx="538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标题</a:t>
            </a:r>
          </a:p>
        </p:txBody>
      </p:sp>
      <p:sp>
        <p:nvSpPr>
          <p:cNvPr id="10" name="TextBox 285">
            <a:extLst>
              <a:ext uri="{FF2B5EF4-FFF2-40B4-BE49-F238E27FC236}">
                <a16:creationId xmlns:a16="http://schemas.microsoft.com/office/drawing/2014/main" id="{2DDE9CF4-1CD4-458F-B983-BCE2E106B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532" y="5144991"/>
            <a:ext cx="538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标题</a:t>
            </a:r>
          </a:p>
        </p:txBody>
      </p:sp>
      <p:sp>
        <p:nvSpPr>
          <p:cNvPr id="11" name="TextBox 286">
            <a:extLst>
              <a:ext uri="{FF2B5EF4-FFF2-40B4-BE49-F238E27FC236}">
                <a16:creationId xmlns:a16="http://schemas.microsoft.com/office/drawing/2014/main" id="{DEBB8FCB-5852-4A2D-A68C-DEEB9393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9995" y="5144991"/>
            <a:ext cx="538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标题</a:t>
            </a:r>
          </a:p>
        </p:txBody>
      </p:sp>
      <p:sp>
        <p:nvSpPr>
          <p:cNvPr id="12" name="TextBox 287">
            <a:extLst>
              <a:ext uri="{FF2B5EF4-FFF2-40B4-BE49-F238E27FC236}">
                <a16:creationId xmlns:a16="http://schemas.microsoft.com/office/drawing/2014/main" id="{137BBDBF-3D09-4B47-A80B-C6DEDA5AF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473" y="5144991"/>
            <a:ext cx="538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标题</a:t>
            </a:r>
          </a:p>
        </p:txBody>
      </p:sp>
      <p:sp>
        <p:nvSpPr>
          <p:cNvPr id="13" name="TextBox 288">
            <a:extLst>
              <a:ext uri="{FF2B5EF4-FFF2-40B4-BE49-F238E27FC236}">
                <a16:creationId xmlns:a16="http://schemas.microsoft.com/office/drawing/2014/main" id="{CB64581D-6F38-4A09-B0E0-757E87CAC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901" y="5144991"/>
            <a:ext cx="538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标题</a:t>
            </a:r>
          </a:p>
        </p:txBody>
      </p:sp>
      <p:sp>
        <p:nvSpPr>
          <p:cNvPr id="14" name="TextBox 289">
            <a:extLst>
              <a:ext uri="{FF2B5EF4-FFF2-40B4-BE49-F238E27FC236}">
                <a16:creationId xmlns:a16="http://schemas.microsoft.com/office/drawing/2014/main" id="{F1861B63-0FB3-4720-982A-A76FE93F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161" y="3815612"/>
            <a:ext cx="42735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zh-CN" lang="en-US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38</a:t>
            </a:r>
          </a:p>
        </p:txBody>
      </p:sp>
      <p:sp>
        <p:nvSpPr>
          <p:cNvPr id="15" name="TextBox 290">
            <a:extLst>
              <a:ext uri="{FF2B5EF4-FFF2-40B4-BE49-F238E27FC236}">
                <a16:creationId xmlns:a16="http://schemas.microsoft.com/office/drawing/2014/main" id="{6E2C1ACC-3DCD-4976-9359-FD916D3B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913" y="2857848"/>
            <a:ext cx="42735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zh-CN" lang="en-US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97</a:t>
            </a:r>
          </a:p>
        </p:txBody>
      </p:sp>
      <p:sp>
        <p:nvSpPr>
          <p:cNvPr id="16" name="TextBox 291">
            <a:extLst>
              <a:ext uri="{FF2B5EF4-FFF2-40B4-BE49-F238E27FC236}">
                <a16:creationId xmlns:a16="http://schemas.microsoft.com/office/drawing/2014/main" id="{74B2C272-3B09-4BE8-AF60-A7DAC8DDA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145" y="1990114"/>
            <a:ext cx="54959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zh-CN" lang="en-US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125</a:t>
            </a:r>
          </a:p>
        </p:txBody>
      </p:sp>
      <p:sp>
        <p:nvSpPr>
          <p:cNvPr id="17" name="TextBox 292">
            <a:extLst>
              <a:ext uri="{FF2B5EF4-FFF2-40B4-BE49-F238E27FC236}">
                <a16:creationId xmlns:a16="http://schemas.microsoft.com/office/drawing/2014/main" id="{7E51F94E-1FFF-42AF-95F3-FB9F300AF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376" y="3355885"/>
            <a:ext cx="42735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zh-CN" lang="en-US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55</a:t>
            </a:r>
          </a:p>
        </p:txBody>
      </p:sp>
      <p:sp>
        <p:nvSpPr>
          <p:cNvPr id="19" name="Oval 43">
            <a:extLst>
              <a:ext uri="{FF2B5EF4-FFF2-40B4-BE49-F238E27FC236}">
                <a16:creationId xmlns:a16="http://schemas.microsoft.com/office/drawing/2014/main" id="{70E02EAE-7DB5-4A9C-BB10-66B10CEE3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802" y="3831033"/>
            <a:ext cx="1540404" cy="1545412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/>
          <a:lstStyle/>
          <a:p>
            <a:endParaRPr altLang="en-US" lang="zh-CN" sz="31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sp>
        <p:nvSpPr>
          <p:cNvPr id="20" name="Oval 44">
            <a:extLst>
              <a:ext uri="{FF2B5EF4-FFF2-40B4-BE49-F238E27FC236}">
                <a16:creationId xmlns:a16="http://schemas.microsoft.com/office/drawing/2014/main" id="{03AAFDB2-DC40-4040-B907-EA3001EFA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634" y="3831033"/>
            <a:ext cx="1540404" cy="1545412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/>
          <a:lstStyle/>
          <a:p>
            <a:endParaRPr altLang="en-US" lang="zh-CN" sz="43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sp>
        <p:nvSpPr>
          <p:cNvPr id="21" name="Oval 45">
            <a:extLst>
              <a:ext uri="{FF2B5EF4-FFF2-40B4-BE49-F238E27FC236}">
                <a16:creationId xmlns:a16="http://schemas.microsoft.com/office/drawing/2014/main" id="{FC8B04A2-5908-447D-AFF6-424D3222F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8468" y="3831033"/>
            <a:ext cx="1540404" cy="1545412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txBody>
          <a:bodyPr/>
          <a:lstStyle/>
          <a:p>
            <a:endParaRPr altLang="en-US" lang="zh-CN" sz="31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grpSp>
        <p:nvGrpSpPr>
          <p:cNvPr id="22" name="Group 58">
            <a:extLst>
              <a:ext uri="{FF2B5EF4-FFF2-40B4-BE49-F238E27FC236}">
                <a16:creationId xmlns:a16="http://schemas.microsoft.com/office/drawing/2014/main" id="{2BB5A82A-A074-445C-929B-E7A1CCAD1A82}"/>
              </a:ext>
            </a:extLst>
          </p:cNvPr>
          <p:cNvGrpSpPr/>
          <p:nvPr/>
        </p:nvGrpSpPr>
        <p:grpSpPr>
          <a:xfrm>
            <a:off x="10420651" y="4211722"/>
            <a:ext cx="376040" cy="394284"/>
            <a:chOff x="2352" y="1832"/>
            <a:chExt cx="166" cy="174"/>
          </a:xfrm>
        </p:grpSpPr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45CC9C49-C17F-456E-B6A2-7E52000F15F3}"/>
                </a:ext>
              </a:extLst>
            </p:cNvPr>
            <p:cNvSpPr/>
            <p:nvPr/>
          </p:nvSpPr>
          <p:spPr bwMode="auto">
            <a:xfrm>
              <a:off x="2352" y="1832"/>
              <a:ext cx="166" cy="14"/>
            </a:xfrm>
            <a:custGeom>
              <a:gdLst>
                <a:gd fmla="*/ 79 w 82" name="T0"/>
                <a:gd fmla="*/ 0 h 7" name="T1"/>
                <a:gd fmla="*/ 3 w 82" name="T2"/>
                <a:gd fmla="*/ 0 h 7" name="T3"/>
                <a:gd fmla="*/ 0 w 82" name="T4"/>
                <a:gd fmla="*/ 4 h 7" name="T5"/>
                <a:gd fmla="*/ 3 w 82" name="T6"/>
                <a:gd fmla="*/ 7 h 7" name="T7"/>
                <a:gd fmla="*/ 79 w 82" name="T8"/>
                <a:gd fmla="*/ 7 h 7" name="T9"/>
                <a:gd fmla="*/ 82 w 82" name="T10"/>
                <a:gd fmla="*/ 4 h 7" name="T11"/>
                <a:gd fmla="*/ 79 w 82" name="T12"/>
                <a:gd fmla="*/ 0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82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2" y="6"/>
                    <a:pt x="82" y="4"/>
                  </a:cubicBezTo>
                  <a:cubicBezTo>
                    <a:pt x="82" y="2"/>
                    <a:pt x="81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319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1F343E6D-AAA3-4ECA-A8E9-F9755FC28612}"/>
                </a:ext>
              </a:extLst>
            </p:cNvPr>
            <p:cNvSpPr/>
            <p:nvPr/>
          </p:nvSpPr>
          <p:spPr bwMode="auto">
            <a:xfrm>
              <a:off x="2368" y="1866"/>
              <a:ext cx="134" cy="87"/>
            </a:xfrm>
            <a:custGeom>
              <a:gdLst>
                <a:gd fmla="*/ 63 w 66" name="T0"/>
                <a:gd fmla="*/ 0 h 43" name="T1"/>
                <a:gd fmla="*/ 59 w 66" name="T2"/>
                <a:gd fmla="*/ 3 h 43" name="T3"/>
                <a:gd fmla="*/ 59 w 66" name="T4"/>
                <a:gd fmla="*/ 32 h 43" name="T5"/>
                <a:gd fmla="*/ 55 w 66" name="T6"/>
                <a:gd fmla="*/ 36 h 43" name="T7"/>
                <a:gd fmla="*/ 11 w 66" name="T8"/>
                <a:gd fmla="*/ 36 h 43" name="T9"/>
                <a:gd fmla="*/ 7 w 66" name="T10"/>
                <a:gd fmla="*/ 32 h 43" name="T11"/>
                <a:gd fmla="*/ 7 w 66" name="T12"/>
                <a:gd fmla="*/ 3 h 43" name="T13"/>
                <a:gd fmla="*/ 3 w 66" name="T14"/>
                <a:gd fmla="*/ 0 h 43" name="T15"/>
                <a:gd fmla="*/ 0 w 66" name="T16"/>
                <a:gd fmla="*/ 3 h 43" name="T17"/>
                <a:gd fmla="*/ 0 w 66" name="T18"/>
                <a:gd fmla="*/ 32 h 43" name="T19"/>
                <a:gd fmla="*/ 11 w 66" name="T20"/>
                <a:gd fmla="*/ 43 h 43" name="T21"/>
                <a:gd fmla="*/ 55 w 66" name="T22"/>
                <a:gd fmla="*/ 43 h 43" name="T23"/>
                <a:gd fmla="*/ 66 w 66" name="T24"/>
                <a:gd fmla="*/ 32 h 43" name="T25"/>
                <a:gd fmla="*/ 66 w 66" name="T26"/>
                <a:gd fmla="*/ 3 h 43" name="T27"/>
                <a:gd fmla="*/ 63 w 66" name="T28"/>
                <a:gd fmla="*/ 0 h 4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3" w="66">
                  <a:moveTo>
                    <a:pt x="63" y="0"/>
                  </a:moveTo>
                  <a:cubicBezTo>
                    <a:pt x="61" y="0"/>
                    <a:pt x="59" y="1"/>
                    <a:pt x="59" y="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4"/>
                    <a:pt x="57" y="36"/>
                    <a:pt x="55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6"/>
                    <a:pt x="7" y="34"/>
                    <a:pt x="7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3"/>
                    <a:pt x="66" y="38"/>
                    <a:pt x="66" y="3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319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48963399-4888-4A48-A479-45C7F7EF08BA}"/>
                </a:ext>
              </a:extLst>
            </p:cNvPr>
            <p:cNvSpPr/>
            <p:nvPr/>
          </p:nvSpPr>
          <p:spPr bwMode="auto">
            <a:xfrm>
              <a:off x="2402" y="1895"/>
              <a:ext cx="15" cy="28"/>
            </a:xfrm>
            <a:custGeom>
              <a:gdLst>
                <a:gd fmla="*/ 7 w 7" name="T0"/>
                <a:gd fmla="*/ 10 h 14" name="T1"/>
                <a:gd fmla="*/ 7 w 7" name="T2"/>
                <a:gd fmla="*/ 4 h 14" name="T3"/>
                <a:gd fmla="*/ 3 w 7" name="T4"/>
                <a:gd fmla="*/ 0 h 14" name="T5"/>
                <a:gd fmla="*/ 0 w 7" name="T6"/>
                <a:gd fmla="*/ 4 h 14" name="T7"/>
                <a:gd fmla="*/ 0 w 7" name="T8"/>
                <a:gd fmla="*/ 10 h 14" name="T9"/>
                <a:gd fmla="*/ 3 w 7" name="T10"/>
                <a:gd fmla="*/ 14 h 14" name="T11"/>
                <a:gd fmla="*/ 7 w 7" name="T12"/>
                <a:gd fmla="*/ 1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7">
                  <a:moveTo>
                    <a:pt x="7" y="1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5" y="14"/>
                    <a:pt x="7" y="12"/>
                    <a:pt x="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319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5F522426-12D8-4D60-84BE-FD53384A3644}"/>
                </a:ext>
              </a:extLst>
            </p:cNvPr>
            <p:cNvSpPr/>
            <p:nvPr/>
          </p:nvSpPr>
          <p:spPr bwMode="auto">
            <a:xfrm>
              <a:off x="2427" y="1868"/>
              <a:ext cx="16" cy="55"/>
            </a:xfrm>
            <a:custGeom>
              <a:gdLst>
                <a:gd fmla="*/ 8 w 8" name="T0"/>
                <a:gd fmla="*/ 23 h 27" name="T1"/>
                <a:gd fmla="*/ 8 w 8" name="T2"/>
                <a:gd fmla="*/ 3 h 27" name="T3"/>
                <a:gd fmla="*/ 4 w 8" name="T4"/>
                <a:gd fmla="*/ 0 h 27" name="T5"/>
                <a:gd fmla="*/ 0 w 8" name="T6"/>
                <a:gd fmla="*/ 3 h 27" name="T7"/>
                <a:gd fmla="*/ 0 w 8" name="T8"/>
                <a:gd fmla="*/ 23 h 27" name="T9"/>
                <a:gd fmla="*/ 4 w 8" name="T10"/>
                <a:gd fmla="*/ 27 h 27" name="T11"/>
                <a:gd fmla="*/ 8 w 8" name="T12"/>
                <a:gd fmla="*/ 23 h 2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" w="8">
                  <a:moveTo>
                    <a:pt x="8" y="2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319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9B3079B6-DC43-4988-8420-C44D675C8BB7}"/>
                </a:ext>
              </a:extLst>
            </p:cNvPr>
            <p:cNvSpPr/>
            <p:nvPr/>
          </p:nvSpPr>
          <p:spPr bwMode="auto">
            <a:xfrm>
              <a:off x="2453" y="1881"/>
              <a:ext cx="14" cy="42"/>
            </a:xfrm>
            <a:custGeom>
              <a:gdLst>
                <a:gd fmla="*/ 7 w 7" name="T0"/>
                <a:gd fmla="*/ 17 h 21" name="T1"/>
                <a:gd fmla="*/ 7 w 7" name="T2"/>
                <a:gd fmla="*/ 4 h 21" name="T3"/>
                <a:gd fmla="*/ 4 w 7" name="T4"/>
                <a:gd fmla="*/ 0 h 21" name="T5"/>
                <a:gd fmla="*/ 0 w 7" name="T6"/>
                <a:gd fmla="*/ 4 h 21" name="T7"/>
                <a:gd fmla="*/ 0 w 7" name="T8"/>
                <a:gd fmla="*/ 17 h 21" name="T9"/>
                <a:gd fmla="*/ 4 w 7" name="T10"/>
                <a:gd fmla="*/ 21 h 21" name="T11"/>
                <a:gd fmla="*/ 7 w 7" name="T12"/>
                <a:gd fmla="*/ 17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7">
                  <a:moveTo>
                    <a:pt x="7" y="1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7" y="19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319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5EC45B09-002F-41F0-8215-EA7BC05D6C1B}"/>
                </a:ext>
              </a:extLst>
            </p:cNvPr>
            <p:cNvSpPr/>
            <p:nvPr/>
          </p:nvSpPr>
          <p:spPr bwMode="auto">
            <a:xfrm>
              <a:off x="2396" y="1965"/>
              <a:ext cx="77" cy="41"/>
            </a:xfrm>
            <a:custGeom>
              <a:gdLst>
                <a:gd fmla="*/ 30 w 38" name="T0"/>
                <a:gd fmla="*/ 2 h 20" name="T1"/>
                <a:gd fmla="*/ 26 w 38" name="T2"/>
                <a:gd fmla="*/ 0 h 20" name="T3"/>
                <a:gd fmla="*/ 12 w 38" name="T4"/>
                <a:gd fmla="*/ 0 h 20" name="T5"/>
                <a:gd fmla="*/ 8 w 38" name="T6"/>
                <a:gd fmla="*/ 2 h 20" name="T7"/>
                <a:gd fmla="*/ 1 w 38" name="T8"/>
                <a:gd fmla="*/ 14 h 20" name="T9"/>
                <a:gd fmla="*/ 2 w 38" name="T10"/>
                <a:gd fmla="*/ 19 h 20" name="T11"/>
                <a:gd fmla="*/ 7 w 38" name="T12"/>
                <a:gd fmla="*/ 18 h 20" name="T13"/>
                <a:gd fmla="*/ 14 w 38" name="T14"/>
                <a:gd fmla="*/ 7 h 20" name="T15"/>
                <a:gd fmla="*/ 24 w 38" name="T16"/>
                <a:gd fmla="*/ 7 h 20" name="T17"/>
                <a:gd fmla="*/ 31 w 38" name="T18"/>
                <a:gd fmla="*/ 18 h 20" name="T19"/>
                <a:gd fmla="*/ 34 w 38" name="T20"/>
                <a:gd fmla="*/ 19 h 20" name="T21"/>
                <a:gd fmla="*/ 36 w 38" name="T22"/>
                <a:gd fmla="*/ 19 h 20" name="T23"/>
                <a:gd fmla="*/ 37 w 38" name="T24"/>
                <a:gd fmla="*/ 14 h 20" name="T25"/>
                <a:gd fmla="*/ 30 w 38" name="T26"/>
                <a:gd fmla="*/ 2 h 2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0" w="38">
                  <a:moveTo>
                    <a:pt x="30" y="2"/>
                  </a:moveTo>
                  <a:cubicBezTo>
                    <a:pt x="29" y="1"/>
                    <a:pt x="28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0"/>
                    <a:pt x="6" y="19"/>
                    <a:pt x="7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7" y="18"/>
                    <a:pt x="38" y="16"/>
                    <a:pt x="37" y="14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319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</p:grpSp>
      <p:grpSp>
        <p:nvGrpSpPr>
          <p:cNvPr id="23" name="Group 57">
            <a:extLst>
              <a:ext uri="{FF2B5EF4-FFF2-40B4-BE49-F238E27FC236}">
                <a16:creationId xmlns:a16="http://schemas.microsoft.com/office/drawing/2014/main" id="{B00F7EC2-74C2-420F-A89F-87A40CD12ACF}"/>
              </a:ext>
            </a:extLst>
          </p:cNvPr>
          <p:cNvGrpSpPr/>
          <p:nvPr/>
        </p:nvGrpSpPr>
        <p:grpSpPr>
          <a:xfrm>
            <a:off x="6981924" y="4211721"/>
            <a:ext cx="394162" cy="389752"/>
            <a:chOff x="834" y="1832"/>
            <a:chExt cx="174" cy="172"/>
          </a:xfrm>
        </p:grpSpPr>
        <p:sp>
          <p:nvSpPr>
            <p:cNvPr id="29" name="Freeform 54">
              <a:extLst>
                <a:ext uri="{FF2B5EF4-FFF2-40B4-BE49-F238E27FC236}">
                  <a16:creationId xmlns:a16="http://schemas.microsoft.com/office/drawing/2014/main" id="{737024BB-F18F-48F1-AFC1-CC2278E9D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" y="1832"/>
              <a:ext cx="174" cy="172"/>
            </a:xfrm>
            <a:custGeom>
              <a:gdLst>
                <a:gd fmla="*/ 83 w 86" name="T0"/>
                <a:gd fmla="*/ 33 h 85" name="T1"/>
                <a:gd fmla="*/ 75 w 86" name="T2"/>
                <a:gd fmla="*/ 28 h 85" name="T3"/>
                <a:gd fmla="*/ 77 w 86" name="T4"/>
                <a:gd fmla="*/ 17 h 85" name="T5"/>
                <a:gd fmla="*/ 65 w 86" name="T6"/>
                <a:gd fmla="*/ 8 h 85" name="T7"/>
                <a:gd fmla="*/ 55 w 86" name="T8"/>
                <a:gd fmla="*/ 10 h 85" name="T9"/>
                <a:gd fmla="*/ 49 w 86" name="T10"/>
                <a:gd fmla="*/ 0 h 85" name="T11"/>
                <a:gd fmla="*/ 34 w 86" name="T12"/>
                <a:gd fmla="*/ 3 h 85" name="T13"/>
                <a:gd fmla="*/ 28 w 86" name="T14"/>
                <a:gd fmla="*/ 11 h 85" name="T15"/>
                <a:gd fmla="*/ 18 w 86" name="T16"/>
                <a:gd fmla="*/ 8 h 85" name="T17"/>
                <a:gd fmla="*/ 8 w 86" name="T18"/>
                <a:gd fmla="*/ 21 h 85" name="T19"/>
                <a:gd fmla="*/ 10 w 86" name="T20"/>
                <a:gd fmla="*/ 31 h 85" name="T21"/>
                <a:gd fmla="*/ 1 w 86" name="T22"/>
                <a:gd fmla="*/ 36 h 85" name="T23"/>
                <a:gd fmla="*/ 1 w 86" name="T24"/>
                <a:gd fmla="*/ 49 h 85" name="T25"/>
                <a:gd fmla="*/ 10 w 86" name="T26"/>
                <a:gd fmla="*/ 54 h 85" name="T27"/>
                <a:gd fmla="*/ 8 w 86" name="T28"/>
                <a:gd fmla="*/ 64 h 85" name="T29"/>
                <a:gd fmla="*/ 18 w 86" name="T30"/>
                <a:gd fmla="*/ 77 h 85" name="T31"/>
                <a:gd fmla="*/ 28 w 86" name="T32"/>
                <a:gd fmla="*/ 74 h 85" name="T33"/>
                <a:gd fmla="*/ 34 w 86" name="T34"/>
                <a:gd fmla="*/ 82 h 85" name="T35"/>
                <a:gd fmla="*/ 43 w 86" name="T36"/>
                <a:gd fmla="*/ 85 h 85" name="T37"/>
                <a:gd fmla="*/ 52 w 86" name="T38"/>
                <a:gd fmla="*/ 82 h 85" name="T39"/>
                <a:gd fmla="*/ 58 w 86" name="T40"/>
                <a:gd fmla="*/ 74 h 85" name="T41"/>
                <a:gd fmla="*/ 68 w 86" name="T42"/>
                <a:gd fmla="*/ 77 h 85" name="T43"/>
                <a:gd fmla="*/ 78 w 86" name="T44"/>
                <a:gd fmla="*/ 64 h 85" name="T45"/>
                <a:gd fmla="*/ 76 w 86" name="T46"/>
                <a:gd fmla="*/ 54 h 85" name="T47"/>
                <a:gd fmla="*/ 85 w 86" name="T48"/>
                <a:gd fmla="*/ 49 h 85" name="T49"/>
                <a:gd fmla="*/ 85 w 86" name="T50"/>
                <a:gd fmla="*/ 36 h 85" name="T51"/>
                <a:gd fmla="*/ 72 w 86" name="T52"/>
                <a:gd fmla="*/ 48 h 85" name="T53"/>
                <a:gd fmla="*/ 67 w 86" name="T54"/>
                <a:gd fmla="*/ 56 h 85" name="T55"/>
                <a:gd fmla="*/ 70 w 86" name="T56"/>
                <a:gd fmla="*/ 65 h 85" name="T57"/>
                <a:gd fmla="*/ 60 w 86" name="T58"/>
                <a:gd fmla="*/ 67 h 85" name="T59"/>
                <a:gd fmla="*/ 51 w 86" name="T60"/>
                <a:gd fmla="*/ 69 h 85" name="T61"/>
                <a:gd fmla="*/ 46 w 86" name="T62"/>
                <a:gd fmla="*/ 78 h 85" name="T63"/>
                <a:gd fmla="*/ 38 w 86" name="T64"/>
                <a:gd fmla="*/ 72 h 85" name="T65"/>
                <a:gd fmla="*/ 30 w 86" name="T66"/>
                <a:gd fmla="*/ 67 h 85" name="T67"/>
                <a:gd fmla="*/ 20 w 86" name="T68"/>
                <a:gd fmla="*/ 70 h 85" name="T69"/>
                <a:gd fmla="*/ 19 w 86" name="T70"/>
                <a:gd fmla="*/ 59 h 85" name="T71"/>
                <a:gd fmla="*/ 16 w 86" name="T72"/>
                <a:gd fmla="*/ 51 h 85" name="T73"/>
                <a:gd fmla="*/ 8 w 86" name="T74"/>
                <a:gd fmla="*/ 46 h 85" name="T75"/>
                <a:gd fmla="*/ 8 w 86" name="T76"/>
                <a:gd fmla="*/ 39 h 85" name="T77"/>
                <a:gd fmla="*/ 16 w 86" name="T78"/>
                <a:gd fmla="*/ 35 h 85" name="T79"/>
                <a:gd fmla="*/ 19 w 86" name="T80"/>
                <a:gd fmla="*/ 26 h 85" name="T81"/>
                <a:gd fmla="*/ 20 w 86" name="T82"/>
                <a:gd fmla="*/ 15 h 85" name="T83"/>
                <a:gd fmla="*/ 30 w 86" name="T84"/>
                <a:gd fmla="*/ 18 h 85" name="T85"/>
                <a:gd fmla="*/ 38 w 86" name="T86"/>
                <a:gd fmla="*/ 14 h 85" name="T87"/>
                <a:gd fmla="*/ 46 w 86" name="T88"/>
                <a:gd fmla="*/ 7 h 85" name="T89"/>
                <a:gd fmla="*/ 51 w 86" name="T90"/>
                <a:gd fmla="*/ 16 h 85" name="T91"/>
                <a:gd fmla="*/ 60 w 86" name="T92"/>
                <a:gd fmla="*/ 18 h 85" name="T93"/>
                <a:gd fmla="*/ 70 w 86" name="T94"/>
                <a:gd fmla="*/ 20 h 85" name="T95"/>
                <a:gd fmla="*/ 67 w 86" name="T96"/>
                <a:gd fmla="*/ 29 h 85" name="T97"/>
                <a:gd fmla="*/ 72 w 86" name="T98"/>
                <a:gd fmla="*/ 37 h 85" name="T99"/>
                <a:gd fmla="*/ 78 w 86" name="T100"/>
                <a:gd fmla="*/ 43 h 8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85" w="86">
                  <a:moveTo>
                    <a:pt x="85" y="36"/>
                  </a:moveTo>
                  <a:cubicBezTo>
                    <a:pt x="85" y="35"/>
                    <a:pt x="84" y="34"/>
                    <a:pt x="83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18"/>
                    <a:pt x="77" y="17"/>
                  </a:cubicBezTo>
                  <a:cubicBezTo>
                    <a:pt x="75" y="14"/>
                    <a:pt x="72" y="11"/>
                    <a:pt x="68" y="8"/>
                  </a:cubicBezTo>
                  <a:cubicBezTo>
                    <a:pt x="67" y="7"/>
                    <a:pt x="66" y="7"/>
                    <a:pt x="65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1" y="1"/>
                    <a:pt x="49" y="0"/>
                  </a:cubicBezTo>
                  <a:cubicBezTo>
                    <a:pt x="45" y="0"/>
                    <a:pt x="41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5"/>
                    <a:pt x="1" y="36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2" y="52"/>
                    <a:pt x="3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1" y="57"/>
                    <a:pt x="11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14" y="74"/>
                    <a:pt x="18" y="77"/>
                  </a:cubicBezTo>
                  <a:cubicBezTo>
                    <a:pt x="19" y="78"/>
                    <a:pt x="20" y="78"/>
                    <a:pt x="22" y="77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30" y="75"/>
                    <a:pt x="31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39" y="85"/>
                    <a:pt x="41" y="85"/>
                    <a:pt x="43" y="85"/>
                  </a:cubicBezTo>
                  <a:cubicBezTo>
                    <a:pt x="45" y="85"/>
                    <a:pt x="47" y="85"/>
                    <a:pt x="49" y="85"/>
                  </a:cubicBezTo>
                  <a:cubicBezTo>
                    <a:pt x="51" y="85"/>
                    <a:pt x="52" y="84"/>
                    <a:pt x="52" y="8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7" y="75"/>
                    <a:pt x="58" y="74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72" y="74"/>
                    <a:pt x="75" y="71"/>
                    <a:pt x="77" y="68"/>
                  </a:cubicBezTo>
                  <a:cubicBezTo>
                    <a:pt x="78" y="67"/>
                    <a:pt x="78" y="65"/>
                    <a:pt x="78" y="64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7"/>
                    <a:pt x="76" y="56"/>
                    <a:pt x="76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1"/>
                    <a:pt x="86" y="39"/>
                    <a:pt x="85" y="36"/>
                  </a:cubicBezTo>
                  <a:moveTo>
                    <a:pt x="78" y="46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9"/>
                    <a:pt x="70" y="51"/>
                  </a:cubicBezTo>
                  <a:cubicBezTo>
                    <a:pt x="69" y="52"/>
                    <a:pt x="68" y="54"/>
                    <a:pt x="67" y="56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7"/>
                    <a:pt x="67" y="68"/>
                    <a:pt x="6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7" y="66"/>
                    <a:pt x="56" y="67"/>
                  </a:cubicBezTo>
                  <a:cubicBezTo>
                    <a:pt x="55" y="68"/>
                    <a:pt x="53" y="69"/>
                    <a:pt x="51" y="69"/>
                  </a:cubicBezTo>
                  <a:cubicBezTo>
                    <a:pt x="50" y="70"/>
                    <a:pt x="49" y="70"/>
                    <a:pt x="48" y="7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8"/>
                    <a:pt x="42" y="78"/>
                    <a:pt x="40" y="78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0"/>
                    <a:pt x="36" y="70"/>
                    <a:pt x="35" y="69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29" y="66"/>
                    <a:pt x="27" y="66"/>
                    <a:pt x="26" y="6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17" y="67"/>
                    <a:pt x="16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8" y="54"/>
                    <a:pt x="17" y="52"/>
                    <a:pt x="16" y="51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1"/>
                    <a:pt x="8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6"/>
                    <a:pt x="16" y="35"/>
                  </a:cubicBezTo>
                  <a:cubicBezTo>
                    <a:pt x="17" y="33"/>
                    <a:pt x="18" y="31"/>
                    <a:pt x="19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8"/>
                    <a:pt x="19" y="17"/>
                    <a:pt x="20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9" y="19"/>
                    <a:pt x="30" y="18"/>
                  </a:cubicBezTo>
                  <a:cubicBezTo>
                    <a:pt x="31" y="17"/>
                    <a:pt x="33" y="17"/>
                    <a:pt x="35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7"/>
                    <a:pt x="46" y="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3" y="17"/>
                    <a:pt x="55" y="17"/>
                    <a:pt x="56" y="18"/>
                  </a:cubicBezTo>
                  <a:cubicBezTo>
                    <a:pt x="57" y="19"/>
                    <a:pt x="59" y="19"/>
                    <a:pt x="60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7" y="17"/>
                    <a:pt x="69" y="18"/>
                    <a:pt x="70" y="20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8" y="31"/>
                    <a:pt x="69" y="33"/>
                    <a:pt x="70" y="35"/>
                  </a:cubicBezTo>
                  <a:cubicBezTo>
                    <a:pt x="70" y="36"/>
                    <a:pt x="71" y="37"/>
                    <a:pt x="72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4"/>
                    <a:pt x="78" y="45"/>
                    <a:pt x="7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319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  <p:sp>
          <p:nvSpPr>
            <p:cNvPr id="30" name="Freeform 55">
              <a:extLst>
                <a:ext uri="{FF2B5EF4-FFF2-40B4-BE49-F238E27FC236}">
                  <a16:creationId xmlns:a16="http://schemas.microsoft.com/office/drawing/2014/main" id="{CA0B66C0-3FD5-4482-B98F-B09BF08F62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" y="1883"/>
              <a:ext cx="69" cy="68"/>
            </a:xfrm>
            <a:custGeom>
              <a:gdLst>
                <a:gd fmla="*/ 17 w 34" name="T0"/>
                <a:gd fmla="*/ 0 h 34" name="T1"/>
                <a:gd fmla="*/ 0 w 34" name="T2"/>
                <a:gd fmla="*/ 17 h 34" name="T3"/>
                <a:gd fmla="*/ 17 w 34" name="T4"/>
                <a:gd fmla="*/ 34 h 34" name="T5"/>
                <a:gd fmla="*/ 34 w 34" name="T6"/>
                <a:gd fmla="*/ 17 h 34" name="T7"/>
                <a:gd fmla="*/ 17 w 34" name="T8"/>
                <a:gd fmla="*/ 0 h 34" name="T9"/>
                <a:gd fmla="*/ 17 w 34" name="T10"/>
                <a:gd fmla="*/ 26 h 34" name="T11"/>
                <a:gd fmla="*/ 7 w 34" name="T12"/>
                <a:gd fmla="*/ 17 h 34" name="T13"/>
                <a:gd fmla="*/ 17 w 34" name="T14"/>
                <a:gd fmla="*/ 7 h 34" name="T15"/>
                <a:gd fmla="*/ 27 w 34" name="T16"/>
                <a:gd fmla="*/ 17 h 34" name="T17"/>
                <a:gd fmla="*/ 17 w 34" name="T18"/>
                <a:gd fmla="*/ 26 h 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" w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moveTo>
                    <a:pt x="17" y="26"/>
                  </a:moveTo>
                  <a:cubicBezTo>
                    <a:pt x="12" y="26"/>
                    <a:pt x="7" y="22"/>
                    <a:pt x="7" y="17"/>
                  </a:cubicBezTo>
                  <a:cubicBezTo>
                    <a:pt x="7" y="11"/>
                    <a:pt x="12" y="7"/>
                    <a:pt x="17" y="7"/>
                  </a:cubicBezTo>
                  <a:cubicBezTo>
                    <a:pt x="22" y="7"/>
                    <a:pt x="27" y="11"/>
                    <a:pt x="27" y="17"/>
                  </a:cubicBezTo>
                  <a:cubicBezTo>
                    <a:pt x="27" y="22"/>
                    <a:pt x="22" y="26"/>
                    <a:pt x="1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3199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endParaRPr>
            </a:p>
          </p:txBody>
        </p:sp>
      </p:grpSp>
      <p:sp>
        <p:nvSpPr>
          <p:cNvPr id="24" name="Freeform 56">
            <a:extLst>
              <a:ext uri="{FF2B5EF4-FFF2-40B4-BE49-F238E27FC236}">
                <a16:creationId xmlns:a16="http://schemas.microsoft.com/office/drawing/2014/main" id="{BFDE344E-C7A6-4F69-B8F3-B80AED4A2CFB}"/>
              </a:ext>
            </a:extLst>
          </p:cNvPr>
          <p:cNvSpPr>
            <a:spLocks noEditPoints="1"/>
          </p:cNvSpPr>
          <p:nvPr/>
        </p:nvSpPr>
        <p:spPr bwMode="auto">
          <a:xfrm>
            <a:off x="8692227" y="4270637"/>
            <a:ext cx="394162" cy="271920"/>
          </a:xfrm>
          <a:custGeom>
            <a:gdLst>
              <a:gd fmla="*/ 82 w 86" name="T0"/>
              <a:gd fmla="*/ 7 h 59" name="T1"/>
              <a:gd fmla="*/ 74 w 86" name="T2"/>
              <a:gd fmla="*/ 4 h 59" name="T3"/>
              <a:gd fmla="*/ 66 w 86" name="T4"/>
              <a:gd fmla="*/ 7 h 59" name="T5"/>
              <a:gd fmla="*/ 63 w 86" name="T6"/>
              <a:gd fmla="*/ 15 h 59" name="T7"/>
              <a:gd fmla="*/ 64 w 86" name="T8"/>
              <a:gd fmla="*/ 20 h 59" name="T9"/>
              <a:gd fmla="*/ 50 w 86" name="T10"/>
              <a:gd fmla="*/ 32 h 59" name="T11"/>
              <a:gd fmla="*/ 42 w 86" name="T12"/>
              <a:gd fmla="*/ 30 h 59" name="T13"/>
              <a:gd fmla="*/ 35 w 86" name="T14"/>
              <a:gd fmla="*/ 32 h 59" name="T15"/>
              <a:gd fmla="*/ 25 w 86" name="T16"/>
              <a:gd fmla="*/ 20 h 59" name="T17"/>
              <a:gd fmla="*/ 23 w 86" name="T18"/>
              <a:gd fmla="*/ 4 h 59" name="T19"/>
              <a:gd fmla="*/ 14 w 86" name="T20"/>
              <a:gd fmla="*/ 0 h 59" name="T21"/>
              <a:gd fmla="*/ 4 w 86" name="T22"/>
              <a:gd fmla="*/ 4 h 59" name="T23"/>
              <a:gd fmla="*/ 0 w 86" name="T24"/>
              <a:gd fmla="*/ 14 h 59" name="T25"/>
              <a:gd fmla="*/ 4 w 86" name="T26"/>
              <a:gd fmla="*/ 23 h 59" name="T27"/>
              <a:gd fmla="*/ 14 w 86" name="T28"/>
              <a:gd fmla="*/ 27 h 59" name="T29"/>
              <a:gd fmla="*/ 20 w 86" name="T30"/>
              <a:gd fmla="*/ 25 h 59" name="T31"/>
              <a:gd fmla="*/ 30 w 86" name="T32"/>
              <a:gd fmla="*/ 37 h 59" name="T33"/>
              <a:gd fmla="*/ 32 w 86" name="T34"/>
              <a:gd fmla="*/ 55 h 59" name="T35"/>
              <a:gd fmla="*/ 42 w 86" name="T36"/>
              <a:gd fmla="*/ 59 h 59" name="T37"/>
              <a:gd fmla="*/ 52 w 86" name="T38"/>
              <a:gd fmla="*/ 55 h 59" name="T39"/>
              <a:gd fmla="*/ 55 w 86" name="T40"/>
              <a:gd fmla="*/ 38 h 59" name="T41"/>
              <a:gd fmla="*/ 69 w 86" name="T42"/>
              <a:gd fmla="*/ 25 h 59" name="T43"/>
              <a:gd fmla="*/ 74 w 86" name="T44"/>
              <a:gd fmla="*/ 27 h 59" name="T45"/>
              <a:gd fmla="*/ 82 w 86" name="T46"/>
              <a:gd fmla="*/ 23 h 59" name="T47"/>
              <a:gd fmla="*/ 86 w 86" name="T48"/>
              <a:gd fmla="*/ 15 h 59" name="T49"/>
              <a:gd fmla="*/ 82 w 86" name="T50"/>
              <a:gd fmla="*/ 7 h 59" name="T51"/>
              <a:gd fmla="*/ 9 w 86" name="T52"/>
              <a:gd fmla="*/ 18 h 59" name="T53"/>
              <a:gd fmla="*/ 8 w 86" name="T54"/>
              <a:gd fmla="*/ 14 h 59" name="T55"/>
              <a:gd fmla="*/ 9 w 86" name="T56"/>
              <a:gd fmla="*/ 9 h 59" name="T57"/>
              <a:gd fmla="*/ 14 w 86" name="T58"/>
              <a:gd fmla="*/ 8 h 59" name="T59"/>
              <a:gd fmla="*/ 18 w 86" name="T60"/>
              <a:gd fmla="*/ 9 h 59" name="T61"/>
              <a:gd fmla="*/ 18 w 86" name="T62"/>
              <a:gd fmla="*/ 18 h 59" name="T63"/>
              <a:gd fmla="*/ 9 w 86" name="T64"/>
              <a:gd fmla="*/ 18 h 59" name="T65"/>
              <a:gd fmla="*/ 77 w 86" name="T66"/>
              <a:gd fmla="*/ 18 h 59" name="T67"/>
              <a:gd fmla="*/ 71 w 86" name="T68"/>
              <a:gd fmla="*/ 18 h 59" name="T69"/>
              <a:gd fmla="*/ 70 w 86" name="T70"/>
              <a:gd fmla="*/ 15 h 59" name="T71"/>
              <a:gd fmla="*/ 71 w 86" name="T72"/>
              <a:gd fmla="*/ 12 h 59" name="T73"/>
              <a:gd fmla="*/ 74 w 86" name="T74"/>
              <a:gd fmla="*/ 11 h 59" name="T75"/>
              <a:gd fmla="*/ 77 w 86" name="T76"/>
              <a:gd fmla="*/ 12 h 59" name="T77"/>
              <a:gd fmla="*/ 78 w 86" name="T78"/>
              <a:gd fmla="*/ 15 h 59" name="T79"/>
              <a:gd fmla="*/ 77 w 86" name="T80"/>
              <a:gd fmla="*/ 18 h 59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59" w="86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 sz="3199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</p:txBody>
      </p:sp>
      <p:sp>
        <p:nvSpPr>
          <p:cNvPr id="25" name="Rectangle 59">
            <a:extLst>
              <a:ext uri="{FF2B5EF4-FFF2-40B4-BE49-F238E27FC236}">
                <a16:creationId xmlns:a16="http://schemas.microsoft.com/office/drawing/2014/main" id="{ACA6CB19-C748-4900-8406-5D61E713E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435" y="1673801"/>
            <a:ext cx="501311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小标题</a:t>
            </a:r>
          </a:p>
          <a:p>
            <a:pPr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此部分内容作为文字排版占位显示（建议使用主题字体）如需更改请在（设置形状格式）菜单下（文本选项）中调整</a:t>
            </a:r>
          </a:p>
          <a:p>
            <a:pPr>
              <a:lnSpc>
                <a:spcPct val="150000"/>
              </a:lnSpc>
              <a:buFont charset="0" panose="020b0604020202020204" pitchFamily="34" typeface="Arial"/>
              <a:buNone/>
            </a:pPr>
            <a:endParaRPr altLang="en-US" lang="zh-CN" sz="24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26" name="Rectangle 60">
            <a:extLst>
              <a:ext uri="{FF2B5EF4-FFF2-40B4-BE49-F238E27FC236}">
                <a16:creationId xmlns:a16="http://schemas.microsoft.com/office/drawing/2014/main" id="{E7FFCCCE-5685-44F7-A8AB-66239600F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964" y="4757827"/>
            <a:ext cx="1232324" cy="2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小标题</a:t>
            </a:r>
          </a:p>
        </p:txBody>
      </p:sp>
      <p:sp>
        <p:nvSpPr>
          <p:cNvPr id="27" name="Rectangle 61">
            <a:extLst>
              <a:ext uri="{FF2B5EF4-FFF2-40B4-BE49-F238E27FC236}">
                <a16:creationId xmlns:a16="http://schemas.microsoft.com/office/drawing/2014/main" id="{9305E7FE-5194-460B-B3F2-E61EDD0D9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001" y="4757827"/>
            <a:ext cx="1232324" cy="2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小标题</a:t>
            </a:r>
          </a:p>
        </p:txBody>
      </p:sp>
      <p:sp>
        <p:nvSpPr>
          <p:cNvPr id="28" name="Rectangle 62">
            <a:extLst>
              <a:ext uri="{FF2B5EF4-FFF2-40B4-BE49-F238E27FC236}">
                <a16:creationId xmlns:a16="http://schemas.microsoft.com/office/drawing/2014/main" id="{9C45E15E-974F-46B3-B5B6-BEE0AD7D4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8364" y="4757827"/>
            <a:ext cx="1232324" cy="2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  <a:cs typeface="+mn-ea"/>
                <a:sym typeface="+mn-lt"/>
              </a:rPr>
              <a:t>小标题</a:t>
            </a:r>
          </a:p>
        </p:txBody>
      </p:sp>
    </p:spTree>
    <p:extLst>
      <p:ext uri="{BB962C8B-B14F-4D97-AF65-F5344CB8AC3E}">
        <p14:creationId val="2808817212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î$ļiḋè">
            <a:extLst>
              <a:ext uri="{FF2B5EF4-FFF2-40B4-BE49-F238E27FC236}">
                <a16:creationId xmlns:a16="http://schemas.microsoft.com/office/drawing/2014/main" id="{89AF0842-AB5B-422F-BB60-DEB290056EB9}"/>
              </a:ext>
            </a:extLst>
          </p:cNvPr>
          <p:cNvSpPr txBox="1"/>
          <p:nvPr/>
        </p:nvSpPr>
        <p:spPr>
          <a:xfrm>
            <a:off x="1603296" y="1922899"/>
            <a:ext cx="2327954" cy="725008"/>
          </a:xfrm>
          <a:prstGeom prst="rect">
            <a:avLst/>
          </a:prstGeom>
          <a:noFill/>
        </p:spPr>
        <p:txBody>
          <a:bodyPr anchor="t" bIns="56160" lIns="108000" rIns="108000" tIns="56160" wrap="square">
            <a:normAutofit fontScale="92500" lnSpcReduction="10000"/>
          </a:bodyPr>
          <a:lstStyle/>
          <a:p>
            <a:pPr algn="r" defTabSz="1097254">
              <a:lnSpc>
                <a:spcPct val="120000"/>
              </a:lnSpc>
              <a:spcBef>
                <a:spcPct val="0"/>
              </a:spcBef>
              <a:defRPr/>
            </a:pPr>
            <a:r>
              <a:rPr altLang="en-US" lang="zh-CN" sz="132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</a:t>
            </a:r>
            <a:br>
              <a:rPr altLang="en-US" lang="zh-CN" sz="132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</a:br>
            <a:r>
              <a:rPr altLang="en-US" lang="zh-CN" sz="132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（建议使用主题字体）</a:t>
            </a:r>
          </a:p>
        </p:txBody>
      </p:sp>
      <p:sp>
        <p:nvSpPr>
          <p:cNvPr id="3" name="ïśḷïḑè">
            <a:extLst>
              <a:ext uri="{FF2B5EF4-FFF2-40B4-BE49-F238E27FC236}">
                <a16:creationId xmlns:a16="http://schemas.microsoft.com/office/drawing/2014/main" id="{B32283F1-8961-4648-96C9-FC8F0C1BECEA}"/>
              </a:ext>
            </a:extLst>
          </p:cNvPr>
          <p:cNvSpPr/>
          <p:nvPr/>
        </p:nvSpPr>
        <p:spPr>
          <a:xfrm>
            <a:off x="1603296" y="1601905"/>
            <a:ext cx="2327954" cy="320994"/>
          </a:xfrm>
          <a:prstGeom prst="rect">
            <a:avLst/>
          </a:prstGeom>
        </p:spPr>
        <p:txBody>
          <a:bodyPr anchor="b" bIns="56160" lIns="108000" rIns="108000" tIns="56160" wrap="none">
            <a:normAutofit fontScale="85000" lnSpcReduction="20000"/>
          </a:bodyPr>
          <a:lstStyle/>
          <a:p>
            <a:pPr algn="r" defTabSz="1097254">
              <a:spcBef>
                <a:spcPct val="0"/>
              </a:spcBef>
              <a:defRPr/>
            </a:pPr>
            <a:r>
              <a:rPr altLang="en-US" b="1" lang="zh-CN" sz="192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标题文本预设</a:t>
            </a:r>
          </a:p>
        </p:txBody>
      </p:sp>
      <p:sp>
        <p:nvSpPr>
          <p:cNvPr id="4" name="ïṩḷiḑê">
            <a:extLst>
              <a:ext uri="{FF2B5EF4-FFF2-40B4-BE49-F238E27FC236}">
                <a16:creationId xmlns:a16="http://schemas.microsoft.com/office/drawing/2014/main" id="{977E34BE-B1B3-4F51-8C86-734466F405B8}"/>
              </a:ext>
            </a:extLst>
          </p:cNvPr>
          <p:cNvSpPr txBox="1"/>
          <p:nvPr/>
        </p:nvSpPr>
        <p:spPr>
          <a:xfrm>
            <a:off x="1603296" y="3355766"/>
            <a:ext cx="2327954" cy="725008"/>
          </a:xfrm>
          <a:prstGeom prst="rect">
            <a:avLst/>
          </a:prstGeom>
          <a:noFill/>
        </p:spPr>
        <p:txBody>
          <a:bodyPr anchor="t" bIns="56160" lIns="108000" rIns="108000" tIns="56160" wrap="square">
            <a:normAutofit fontScale="92500" lnSpcReduction="10000"/>
          </a:bodyPr>
          <a:lstStyle/>
          <a:p>
            <a:pPr algn="r" defTabSz="1097254">
              <a:lnSpc>
                <a:spcPct val="120000"/>
              </a:lnSpc>
              <a:spcBef>
                <a:spcPct val="0"/>
              </a:spcBef>
              <a:defRPr/>
            </a:pPr>
            <a:r>
              <a:rPr altLang="en-US" lang="zh-CN" sz="132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</a:t>
            </a:r>
            <a:br>
              <a:rPr altLang="en-US" lang="zh-CN" sz="132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</a:br>
            <a:r>
              <a:rPr altLang="en-US" lang="zh-CN" sz="132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（建议使用主题字体）</a:t>
            </a:r>
          </a:p>
        </p:txBody>
      </p:sp>
      <p:sp>
        <p:nvSpPr>
          <p:cNvPr id="5" name="ïślïḓé">
            <a:extLst>
              <a:ext uri="{FF2B5EF4-FFF2-40B4-BE49-F238E27FC236}">
                <a16:creationId xmlns:a16="http://schemas.microsoft.com/office/drawing/2014/main" id="{23868610-402F-44E7-9078-22E1DFC642D3}"/>
              </a:ext>
            </a:extLst>
          </p:cNvPr>
          <p:cNvSpPr/>
          <p:nvPr/>
        </p:nvSpPr>
        <p:spPr>
          <a:xfrm>
            <a:off x="1603296" y="3034772"/>
            <a:ext cx="2327954" cy="320994"/>
          </a:xfrm>
          <a:prstGeom prst="rect">
            <a:avLst/>
          </a:prstGeom>
        </p:spPr>
        <p:txBody>
          <a:bodyPr anchor="b" bIns="56160" lIns="108000" rIns="108000" tIns="56160" wrap="none">
            <a:normAutofit fontScale="85000" lnSpcReduction="20000"/>
          </a:bodyPr>
          <a:lstStyle/>
          <a:p>
            <a:pPr algn="r" defTabSz="1097254">
              <a:spcBef>
                <a:spcPct val="0"/>
              </a:spcBef>
              <a:defRPr/>
            </a:pPr>
            <a:r>
              <a:rPr altLang="en-US" b="1" lang="zh-CN" sz="192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标题文本预设</a:t>
            </a:r>
          </a:p>
        </p:txBody>
      </p:sp>
      <p:sp>
        <p:nvSpPr>
          <p:cNvPr id="6" name="íšlîḓè">
            <a:extLst>
              <a:ext uri="{FF2B5EF4-FFF2-40B4-BE49-F238E27FC236}">
                <a16:creationId xmlns:a16="http://schemas.microsoft.com/office/drawing/2014/main" id="{D409E9D0-789B-430E-8021-DE9DB3F1EBA5}"/>
              </a:ext>
            </a:extLst>
          </p:cNvPr>
          <p:cNvSpPr/>
          <p:nvPr/>
        </p:nvSpPr>
        <p:spPr>
          <a:xfrm>
            <a:off x="3905507" y="1635405"/>
            <a:ext cx="2050830" cy="2050826"/>
          </a:xfrm>
          <a:prstGeom prst="arc">
            <a:avLst>
              <a:gd fmla="val 16200000" name="adj1"/>
              <a:gd fmla="val 5400000" name="adj2"/>
            </a:avLst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16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</p:txBody>
      </p:sp>
      <p:grpSp>
        <p:nvGrpSpPr>
          <p:cNvPr id="7" name="iṣlîḑè">
            <a:extLst>
              <a:ext uri="{FF2B5EF4-FFF2-40B4-BE49-F238E27FC236}">
                <a16:creationId xmlns:a16="http://schemas.microsoft.com/office/drawing/2014/main" id="{7370AC9C-D639-4212-9146-0C1CF27EF13D}"/>
              </a:ext>
            </a:extLst>
          </p:cNvPr>
          <p:cNvGrpSpPr/>
          <p:nvPr/>
        </p:nvGrpSpPr>
        <p:grpSpPr>
          <a:xfrm>
            <a:off x="4427690" y="1815989"/>
            <a:ext cx="1528645" cy="1689656"/>
            <a:chOff x="5958465" y="1427105"/>
            <a:chExt cx="1528645" cy="1689656"/>
          </a:xfrm>
        </p:grpSpPr>
        <p:sp>
          <p:nvSpPr>
            <p:cNvPr id="8" name="ïṣļiḋè">
              <a:extLst>
                <a:ext uri="{FF2B5EF4-FFF2-40B4-BE49-F238E27FC236}">
                  <a16:creationId xmlns:a16="http://schemas.microsoft.com/office/drawing/2014/main" id="{BE91A96B-A634-4487-B78A-60D41C742C31}"/>
                </a:ext>
              </a:extLst>
            </p:cNvPr>
            <p:cNvSpPr/>
            <p:nvPr/>
          </p:nvSpPr>
          <p:spPr>
            <a:xfrm>
              <a:off x="5958465" y="1768703"/>
              <a:ext cx="1081270" cy="1081270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altLang="en-US" lang="zh-CN" sz="2400">
                  <a:solidFill>
                    <a:schemeClr val="bg1"/>
                  </a:solidFill>
                  <a:latin charset="-122" panose="00000500000000000000" pitchFamily="2" typeface="字魂20号-石头体"/>
                  <a:ea charset="-122" panose="00000500000000000000" pitchFamily="2" typeface="字魂20号-石头体"/>
                </a:rPr>
                <a:t>关键词</a:t>
              </a:r>
            </a:p>
          </p:txBody>
        </p:sp>
        <p:grpSp>
          <p:nvGrpSpPr>
            <p:cNvPr id="9" name="işľidé">
              <a:extLst>
                <a:ext uri="{FF2B5EF4-FFF2-40B4-BE49-F238E27FC236}">
                  <a16:creationId xmlns:a16="http://schemas.microsoft.com/office/drawing/2014/main" id="{019414D6-4849-4FDF-9D70-9C84F6B6AE2A}"/>
                </a:ext>
              </a:extLst>
            </p:cNvPr>
            <p:cNvGrpSpPr/>
            <p:nvPr/>
          </p:nvGrpSpPr>
          <p:grpSpPr>
            <a:xfrm>
              <a:off x="7098414" y="1427105"/>
              <a:ext cx="388696" cy="1689656"/>
              <a:chOff x="7098414" y="1464510"/>
              <a:chExt cx="388696" cy="1689656"/>
            </a:xfrm>
          </p:grpSpPr>
          <p:grpSp>
            <p:nvGrpSpPr>
              <p:cNvPr id="10" name="íṡľiḋé">
                <a:extLst>
                  <a:ext uri="{FF2B5EF4-FFF2-40B4-BE49-F238E27FC236}">
                    <a16:creationId xmlns:a16="http://schemas.microsoft.com/office/drawing/2014/main" id="{2D3314DD-0D00-4790-B88D-983D043E2620}"/>
                  </a:ext>
                </a:extLst>
              </p:cNvPr>
              <p:cNvGrpSpPr/>
              <p:nvPr/>
            </p:nvGrpSpPr>
            <p:grpSpPr>
              <a:xfrm>
                <a:off x="7098414" y="1464510"/>
                <a:ext cx="388696" cy="388696"/>
                <a:chOff x="5675954" y="2249137"/>
                <a:chExt cx="648072" cy="648072"/>
              </a:xfrm>
            </p:grpSpPr>
            <p:sp>
              <p:nvSpPr>
                <p:cNvPr id="14" name="íṧḷídê">
                  <a:extLst>
                    <a:ext uri="{FF2B5EF4-FFF2-40B4-BE49-F238E27FC236}">
                      <a16:creationId xmlns:a16="http://schemas.microsoft.com/office/drawing/2014/main" id="{B01421BA-D155-4CE2-A25D-3D1534FF03D6}"/>
                    </a:ext>
                  </a:extLst>
                </p:cNvPr>
                <p:cNvSpPr/>
                <p:nvPr/>
              </p:nvSpPr>
              <p:spPr>
                <a:xfrm>
                  <a:off x="5675954" y="2249137"/>
                  <a:ext cx="648072" cy="648072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160">
                    <a:solidFill>
                      <a:schemeClr val="bg1"/>
                    </a:solidFill>
                    <a:latin charset="-122" panose="00000500000000000000" pitchFamily="2" typeface="字魂20号-石头体"/>
                    <a:ea charset="-122" panose="00000500000000000000" pitchFamily="2" typeface="字魂20号-石头体"/>
                  </a:endParaRPr>
                </a:p>
              </p:txBody>
            </p:sp>
            <p:sp>
              <p:nvSpPr>
                <p:cNvPr id="15" name="iṧḷïdê">
                  <a:extLst>
                    <a:ext uri="{FF2B5EF4-FFF2-40B4-BE49-F238E27FC236}">
                      <a16:creationId xmlns:a16="http://schemas.microsoft.com/office/drawing/2014/main" id="{DE4474B8-0A40-4127-9BA8-F39148FFE186}"/>
                    </a:ext>
                  </a:extLst>
                </p:cNvPr>
                <p:cNvSpPr/>
                <p:nvPr/>
              </p:nvSpPr>
              <p:spPr bwMode="auto">
                <a:xfrm>
                  <a:off x="5809844" y="2390028"/>
                  <a:ext cx="380293" cy="366291"/>
                </a:xfrm>
                <a:custGeom>
                  <a:gdLst>
                    <a:gd fmla="*/ 297615 w 597921" name="connsiteX0"/>
                    <a:gd fmla="*/ 96957 h 598324" name="connsiteY0"/>
                    <a:gd fmla="*/ 323434 w 597921" name="connsiteX1"/>
                    <a:gd fmla="*/ 122740 h 598324" name="connsiteY1"/>
                    <a:gd fmla="*/ 323434 w 597921" name="connsiteX2"/>
                    <a:gd fmla="*/ 289852 h 598324" name="connsiteY2"/>
                    <a:gd fmla="*/ 462572 w 597921" name="connsiteX3"/>
                    <a:gd fmla="*/ 289852 h 598324" name="connsiteY3"/>
                    <a:gd fmla="*/ 487913 w 597921" name="connsiteX4"/>
                    <a:gd fmla="*/ 315157 h 598324" name="connsiteY4"/>
                    <a:gd fmla="*/ 462572 w 597921" name="connsiteX5"/>
                    <a:gd fmla="*/ 340463 h 598324" name="connsiteY5"/>
                    <a:gd fmla="*/ 297615 w 597921" name="connsiteX6"/>
                    <a:gd fmla="*/ 340463 h 598324" name="connsiteY6"/>
                    <a:gd fmla="*/ 272274 w 597921" name="connsiteX7"/>
                    <a:gd fmla="*/ 315157 h 598324" name="connsiteY7"/>
                    <a:gd fmla="*/ 272274 w 597921" name="connsiteX8"/>
                    <a:gd fmla="*/ 122740 h 598324" name="connsiteY8"/>
                    <a:gd fmla="*/ 297615 w 597921" name="connsiteX9"/>
                    <a:gd fmla="*/ 96957 h 598324" name="connsiteY9"/>
                    <a:gd fmla="*/ 298127 w 597921" name="connsiteX10"/>
                    <a:gd fmla="*/ 0 h 598324" name="connsiteY10"/>
                    <a:gd fmla="*/ 597921 w 597921" name="connsiteX11"/>
                    <a:gd fmla="*/ 299401 h 598324" name="connsiteY11"/>
                    <a:gd fmla="*/ 298127 w 597921" name="connsiteX12"/>
                    <a:gd fmla="*/ 598324 h 598324" name="connsiteY12"/>
                    <a:gd fmla="*/ 35150 w 597921" name="connsiteX13"/>
                    <a:gd fmla="*/ 442177 h 598324" name="connsiteY13"/>
                    <a:gd fmla="*/ 34194 w 597921" name="connsiteX14"/>
                    <a:gd fmla="*/ 432149 h 598324" name="connsiteY14"/>
                    <a:gd fmla="*/ 40410 w 597921" name="connsiteX15"/>
                    <a:gd fmla="*/ 424509 h 598324" name="connsiteY15"/>
                    <a:gd fmla="*/ 74836 w 597921" name="connsiteX16"/>
                    <a:gd fmla="*/ 407796 h 598324" name="connsiteY16"/>
                    <a:gd fmla="*/ 91571 w 597921" name="connsiteX17"/>
                    <a:gd fmla="*/ 413049 h 598324" name="connsiteY17"/>
                    <a:gd fmla="*/ 298127 w 597921" name="connsiteX18"/>
                    <a:gd fmla="*/ 534815 h 598324" name="connsiteY18"/>
                    <a:gd fmla="*/ 534328 w 597921" name="connsiteX19"/>
                    <a:gd fmla="*/ 299401 h 598324" name="connsiteY19"/>
                    <a:gd fmla="*/ 298127 w 597921" name="connsiteX20"/>
                    <a:gd fmla="*/ 63509 h 598324" name="connsiteY20"/>
                    <a:gd fmla="*/ 145123 w 597921" name="connsiteX21"/>
                    <a:gd fmla="*/ 120333 h 598324" name="connsiteY21"/>
                    <a:gd fmla="*/ 200587 w 597921" name="connsiteX22"/>
                    <a:gd fmla="*/ 142299 h 598324" name="connsiteY22"/>
                    <a:gd fmla="*/ 208237 w 597921" name="connsiteX23"/>
                    <a:gd fmla="*/ 152327 h 598324" name="connsiteY23"/>
                    <a:gd fmla="*/ 203456 w 597921" name="connsiteX24"/>
                    <a:gd fmla="*/ 164265 h 598324" name="connsiteY24"/>
                    <a:gd fmla="*/ 48060 w 597921" name="connsiteX25"/>
                    <a:gd fmla="*/ 285553 h 598324" name="connsiteY25"/>
                    <a:gd fmla="*/ 35150 w 597921" name="connsiteX26"/>
                    <a:gd fmla="*/ 287463 h 598324" name="connsiteY26"/>
                    <a:gd fmla="*/ 27500 w 597921" name="connsiteX27"/>
                    <a:gd fmla="*/ 277435 h 598324" name="connsiteY27"/>
                    <a:gd fmla="*/ 246 w 597921" name="connsiteX28"/>
                    <a:gd fmla="*/ 82132 h 598324" name="connsiteY28"/>
                    <a:gd fmla="*/ 4550 w 597921" name="connsiteX29"/>
                    <a:gd fmla="*/ 70194 h 598324" name="connsiteY29"/>
                    <a:gd fmla="*/ 17459 w 597921" name="connsiteX30"/>
                    <a:gd fmla="*/ 68762 h 598324" name="connsiteY30"/>
                    <a:gd fmla="*/ 80574 w 597921" name="connsiteX31"/>
                    <a:gd fmla="*/ 94070 h 598324" name="connsiteY31"/>
                    <a:gd fmla="*/ 298127 w 597921" name="connsiteX32"/>
                    <a:gd fmla="*/ 0 h 598324" name="connsiteY3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b="b" l="l" r="r" t="t"/>
                  <a:pathLst>
                    <a:path h="598324" w="597921">
                      <a:moveTo>
                        <a:pt x="297615" y="96957"/>
                      </a:moveTo>
                      <a:cubicBezTo>
                        <a:pt x="311959" y="96957"/>
                        <a:pt x="323434" y="108416"/>
                        <a:pt x="323434" y="122740"/>
                      </a:cubicBezTo>
                      <a:lnTo>
                        <a:pt x="323434" y="289852"/>
                      </a:lnTo>
                      <a:lnTo>
                        <a:pt x="462572" y="289852"/>
                      </a:lnTo>
                      <a:cubicBezTo>
                        <a:pt x="476438" y="289852"/>
                        <a:pt x="487913" y="301311"/>
                        <a:pt x="487913" y="315157"/>
                      </a:cubicBezTo>
                      <a:cubicBezTo>
                        <a:pt x="487913" y="329004"/>
                        <a:pt x="476438" y="340463"/>
                        <a:pt x="462572" y="340463"/>
                      </a:cubicBezTo>
                      <a:lnTo>
                        <a:pt x="297615" y="340463"/>
                      </a:lnTo>
                      <a:cubicBezTo>
                        <a:pt x="283749" y="340463"/>
                        <a:pt x="272274" y="329004"/>
                        <a:pt x="272274" y="315157"/>
                      </a:cubicBezTo>
                      <a:lnTo>
                        <a:pt x="272274" y="122740"/>
                      </a:lnTo>
                      <a:cubicBezTo>
                        <a:pt x="272274" y="108416"/>
                        <a:pt x="283749" y="96957"/>
                        <a:pt x="297615" y="96957"/>
                      </a:cubicBezTo>
                      <a:close/>
                      <a:moveTo>
                        <a:pt x="298127" y="0"/>
                      </a:moveTo>
                      <a:cubicBezTo>
                        <a:pt x="463564" y="0"/>
                        <a:pt x="597921" y="134181"/>
                        <a:pt x="597921" y="299401"/>
                      </a:cubicBezTo>
                      <a:cubicBezTo>
                        <a:pt x="597921" y="464143"/>
                        <a:pt x="463564" y="598324"/>
                        <a:pt x="298127" y="598324"/>
                      </a:cubicBezTo>
                      <a:cubicBezTo>
                        <a:pt x="188155" y="598324"/>
                        <a:pt x="87268" y="538635"/>
                        <a:pt x="35150" y="442177"/>
                      </a:cubicBezTo>
                      <a:cubicBezTo>
                        <a:pt x="33238" y="438835"/>
                        <a:pt x="32760" y="435492"/>
                        <a:pt x="34194" y="432149"/>
                      </a:cubicBezTo>
                      <a:cubicBezTo>
                        <a:pt x="35150" y="428807"/>
                        <a:pt x="37541" y="425942"/>
                        <a:pt x="40410" y="424509"/>
                      </a:cubicBezTo>
                      <a:lnTo>
                        <a:pt x="74836" y="407796"/>
                      </a:lnTo>
                      <a:cubicBezTo>
                        <a:pt x="81052" y="404931"/>
                        <a:pt x="88702" y="407319"/>
                        <a:pt x="91571" y="413049"/>
                      </a:cubicBezTo>
                      <a:cubicBezTo>
                        <a:pt x="133169" y="488018"/>
                        <a:pt x="212540" y="534815"/>
                        <a:pt x="298127" y="534815"/>
                      </a:cubicBezTo>
                      <a:cubicBezTo>
                        <a:pt x="428181" y="534815"/>
                        <a:pt x="534328" y="429284"/>
                        <a:pt x="534328" y="299401"/>
                      </a:cubicBezTo>
                      <a:cubicBezTo>
                        <a:pt x="534328" y="169517"/>
                        <a:pt x="428181" y="63509"/>
                        <a:pt x="298127" y="63509"/>
                      </a:cubicBezTo>
                      <a:cubicBezTo>
                        <a:pt x="242185" y="63509"/>
                        <a:pt x="187677" y="83565"/>
                        <a:pt x="145123" y="120333"/>
                      </a:cubicBezTo>
                      <a:lnTo>
                        <a:pt x="200587" y="142299"/>
                      </a:lnTo>
                      <a:cubicBezTo>
                        <a:pt x="204890" y="144209"/>
                        <a:pt x="207759" y="148029"/>
                        <a:pt x="208237" y="152327"/>
                      </a:cubicBezTo>
                      <a:cubicBezTo>
                        <a:pt x="208715" y="157102"/>
                        <a:pt x="207281" y="161399"/>
                        <a:pt x="203456" y="164265"/>
                      </a:cubicBezTo>
                      <a:lnTo>
                        <a:pt x="48060" y="285553"/>
                      </a:lnTo>
                      <a:cubicBezTo>
                        <a:pt x="44235" y="288418"/>
                        <a:pt x="39454" y="289373"/>
                        <a:pt x="35150" y="287463"/>
                      </a:cubicBezTo>
                      <a:cubicBezTo>
                        <a:pt x="31325" y="285553"/>
                        <a:pt x="27978" y="281733"/>
                        <a:pt x="27500" y="277435"/>
                      </a:cubicBezTo>
                      <a:lnTo>
                        <a:pt x="246" y="82132"/>
                      </a:lnTo>
                      <a:cubicBezTo>
                        <a:pt x="-710" y="77835"/>
                        <a:pt x="1203" y="73060"/>
                        <a:pt x="4550" y="70194"/>
                      </a:cubicBezTo>
                      <a:cubicBezTo>
                        <a:pt x="8375" y="67807"/>
                        <a:pt x="13156" y="66852"/>
                        <a:pt x="17459" y="68762"/>
                      </a:cubicBezTo>
                      <a:lnTo>
                        <a:pt x="80574" y="94070"/>
                      </a:lnTo>
                      <a:cubicBezTo>
                        <a:pt x="137472" y="33426"/>
                        <a:pt x="214931" y="0"/>
                        <a:pt x="2981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2160">
                    <a:solidFill>
                      <a:schemeClr val="bg1"/>
                    </a:solidFill>
                    <a:latin charset="-122" panose="00000500000000000000" pitchFamily="2" typeface="字魂20号-石头体"/>
                    <a:ea charset="-122" panose="00000500000000000000" pitchFamily="2" typeface="字魂20号-石头体"/>
                  </a:endParaRPr>
                </a:p>
              </p:txBody>
            </p:sp>
          </p:grpSp>
          <p:grpSp>
            <p:nvGrpSpPr>
              <p:cNvPr id="11" name="ïṧḷiḍé">
                <a:extLst>
                  <a:ext uri="{FF2B5EF4-FFF2-40B4-BE49-F238E27FC236}">
                    <a16:creationId xmlns:a16="http://schemas.microsoft.com/office/drawing/2014/main" id="{04869C83-7002-4B07-A37E-AC0C97413A52}"/>
                  </a:ext>
                </a:extLst>
              </p:cNvPr>
              <p:cNvGrpSpPr/>
              <p:nvPr/>
            </p:nvGrpSpPr>
            <p:grpSpPr>
              <a:xfrm>
                <a:off x="7098414" y="2765470"/>
                <a:ext cx="388696" cy="388696"/>
                <a:chOff x="6559351" y="2249137"/>
                <a:chExt cx="648072" cy="648072"/>
              </a:xfrm>
            </p:grpSpPr>
            <p:sp>
              <p:nvSpPr>
                <p:cNvPr id="12" name="ïṧļïde">
                  <a:extLst>
                    <a:ext uri="{FF2B5EF4-FFF2-40B4-BE49-F238E27FC236}">
                      <a16:creationId xmlns:a16="http://schemas.microsoft.com/office/drawing/2014/main" id="{993BF60E-25B9-48C6-AF62-5D94CB1EEF16}"/>
                    </a:ext>
                  </a:extLst>
                </p:cNvPr>
                <p:cNvSpPr/>
                <p:nvPr/>
              </p:nvSpPr>
              <p:spPr>
                <a:xfrm>
                  <a:off x="6559351" y="2249137"/>
                  <a:ext cx="648072" cy="648072"/>
                </a:xfrm>
                <a:prstGeom prst="ellipse">
                  <a:avLst/>
                </a:prstGeom>
                <a:solidFill>
                  <a:schemeClr val="bg1">
                    <a:alpha val="4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160">
                    <a:solidFill>
                      <a:schemeClr val="bg1"/>
                    </a:solidFill>
                    <a:latin charset="-122" panose="00000500000000000000" pitchFamily="2" typeface="字魂20号-石头体"/>
                    <a:ea charset="-122" panose="00000500000000000000" pitchFamily="2" typeface="字魂20号-石头体"/>
                  </a:endParaRPr>
                </a:p>
              </p:txBody>
            </p:sp>
            <p:sp>
              <p:nvSpPr>
                <p:cNvPr id="13" name="iṧľïḓé">
                  <a:extLst>
                    <a:ext uri="{FF2B5EF4-FFF2-40B4-BE49-F238E27FC236}">
                      <a16:creationId xmlns:a16="http://schemas.microsoft.com/office/drawing/2014/main" id="{E8D2054E-AE31-42DC-B53D-414B317C21E9}"/>
                    </a:ext>
                  </a:extLst>
                </p:cNvPr>
                <p:cNvSpPr/>
                <p:nvPr/>
              </p:nvSpPr>
              <p:spPr bwMode="auto">
                <a:xfrm>
                  <a:off x="6693241" y="2390028"/>
                  <a:ext cx="380293" cy="366291"/>
                </a:xfrm>
                <a:custGeom>
                  <a:gdLst>
                    <a:gd fmla="*/ 0 w 582235" name="connsiteX0"/>
                    <a:gd fmla="*/ 404481 h 606722" name="connsiteY0"/>
                    <a:gd fmla="*/ 101261 w 582235" name="connsiteX1"/>
                    <a:gd fmla="*/ 404481 h 606722" name="connsiteY1"/>
                    <a:gd fmla="*/ 101261 w 582235" name="connsiteX2"/>
                    <a:gd fmla="*/ 606722 h 606722" name="connsiteY2"/>
                    <a:gd fmla="*/ 0 w 582235" name="connsiteX3"/>
                    <a:gd fmla="*/ 606722 h 606722" name="connsiteY3"/>
                    <a:gd fmla="*/ 151927 w 582235" name="connsiteX4"/>
                    <a:gd fmla="*/ 328623 h 606722" name="connsiteY4"/>
                    <a:gd fmla="*/ 253188 w 582235" name="connsiteX5"/>
                    <a:gd fmla="*/ 328623 h 606722" name="connsiteY5"/>
                    <a:gd fmla="*/ 253188 w 582235" name="connsiteX6"/>
                    <a:gd fmla="*/ 606722 h 606722" name="connsiteY6"/>
                    <a:gd fmla="*/ 151927 w 582235" name="connsiteX7"/>
                    <a:gd fmla="*/ 606722 h 606722" name="connsiteY7"/>
                    <a:gd fmla="*/ 303855 w 582235" name="connsiteX8"/>
                    <a:gd fmla="*/ 252766 h 606722" name="connsiteY8"/>
                    <a:gd fmla="*/ 405046 w 582235" name="connsiteX9"/>
                    <a:gd fmla="*/ 252766 h 606722" name="connsiteY9"/>
                    <a:gd fmla="*/ 405046 w 582235" name="connsiteX10"/>
                    <a:gd fmla="*/ 606722 h 606722" name="connsiteY10"/>
                    <a:gd fmla="*/ 303855 w 582235" name="connsiteX11"/>
                    <a:gd fmla="*/ 606722 h 606722" name="connsiteY11"/>
                    <a:gd fmla="*/ 455711 w 582235" name="connsiteX12"/>
                    <a:gd fmla="*/ 202241 h 606722" name="connsiteY12"/>
                    <a:gd fmla="*/ 556972 w 582235" name="connsiteX13"/>
                    <a:gd fmla="*/ 202241 h 606722" name="connsiteY13"/>
                    <a:gd fmla="*/ 556972 w 582235" name="connsiteX14"/>
                    <a:gd fmla="*/ 606722 h 606722" name="connsiteY14"/>
                    <a:gd fmla="*/ 455711 w 582235" name="connsiteX15"/>
                    <a:gd fmla="*/ 606722 h 606722" name="connsiteY15"/>
                    <a:gd fmla="*/ 455697 w 582235" name="connsiteX16"/>
                    <a:gd fmla="*/ 0 h 606722" name="connsiteY16"/>
                    <a:gd fmla="*/ 556785 w 582235" name="connsiteX17"/>
                    <a:gd fmla="*/ 0 h 606722" name="connsiteY17"/>
                    <a:gd fmla="*/ 556874 w 582235" name="connsiteX18"/>
                    <a:gd fmla="*/ 0 h 606722" name="connsiteY18"/>
                    <a:gd fmla="*/ 556963 w 582235" name="connsiteX19"/>
                    <a:gd fmla="*/ 0 h 606722" name="connsiteY19"/>
                    <a:gd fmla="*/ 557675 w 582235" name="connsiteX20"/>
                    <a:gd fmla="*/ 0 h 606722" name="connsiteY20"/>
                    <a:gd fmla="*/ 559366 w 582235" name="connsiteX21"/>
                    <a:gd fmla="*/ 89 h 606722" name="connsiteY21"/>
                    <a:gd fmla="*/ 560611 w 582235" name="connsiteX22"/>
                    <a:gd fmla="*/ 267 h 606722" name="connsiteY22"/>
                    <a:gd fmla="*/ 561857 w 582235" name="connsiteX23"/>
                    <a:gd fmla="*/ 444 h 606722" name="connsiteY23"/>
                    <a:gd fmla="*/ 563192 w 582235" name="connsiteX24"/>
                    <a:gd fmla="*/ 800 h 606722" name="connsiteY24"/>
                    <a:gd fmla="*/ 564171 w 582235" name="connsiteX25"/>
                    <a:gd fmla="*/ 1067 h 606722" name="connsiteY25"/>
                    <a:gd fmla="*/ 565506 w 582235" name="connsiteX26"/>
                    <a:gd fmla="*/ 1511 h 606722" name="connsiteY26"/>
                    <a:gd fmla="*/ 566574 w 582235" name="connsiteX27"/>
                    <a:gd fmla="*/ 1867 h 606722" name="connsiteY27"/>
                    <a:gd fmla="*/ 567730 w 582235" name="connsiteX28"/>
                    <a:gd fmla="*/ 2400 h 606722" name="connsiteY28"/>
                    <a:gd fmla="*/ 568798 w 582235" name="connsiteX29"/>
                    <a:gd fmla="*/ 2933 h 606722" name="connsiteY29"/>
                    <a:gd fmla="*/ 569777 w 582235" name="connsiteX30"/>
                    <a:gd fmla="*/ 3467 h 606722" name="connsiteY30"/>
                    <a:gd fmla="*/ 570934 w 582235" name="connsiteX31"/>
                    <a:gd fmla="*/ 4178 h 606722" name="connsiteY31"/>
                    <a:gd fmla="*/ 571824 w 582235" name="connsiteX32"/>
                    <a:gd fmla="*/ 4800 h 606722" name="connsiteY32"/>
                    <a:gd fmla="*/ 572891 w 582235" name="connsiteX33"/>
                    <a:gd fmla="*/ 5689 h 606722" name="connsiteY33"/>
                    <a:gd fmla="*/ 573781 w 582235" name="connsiteX34"/>
                    <a:gd fmla="*/ 6489 h 606722" name="connsiteY34"/>
                    <a:gd fmla="*/ 574760 w 582235" name="connsiteX35"/>
                    <a:gd fmla="*/ 7289 h 606722" name="connsiteY35"/>
                    <a:gd fmla="*/ 575917 w 582235" name="connsiteX36"/>
                    <a:gd fmla="*/ 8533 h 606722" name="connsiteY36"/>
                    <a:gd fmla="*/ 576451 w 582235" name="connsiteX37"/>
                    <a:gd fmla="*/ 9066 h 606722" name="connsiteY37"/>
                    <a:gd fmla="*/ 576451 w 582235" name="connsiteX38"/>
                    <a:gd fmla="*/ 9155 h 606722" name="connsiteY38"/>
                    <a:gd fmla="*/ 577964 w 582235" name="connsiteX39"/>
                    <a:gd fmla="*/ 11200 h 606722" name="connsiteY39"/>
                    <a:gd fmla="*/ 578053 w 582235" name="connsiteX40"/>
                    <a:gd fmla="*/ 11289 h 606722" name="connsiteY40"/>
                    <a:gd fmla="*/ 579209 w 582235" name="connsiteX41"/>
                    <a:gd fmla="*/ 13244 h 606722" name="connsiteY41"/>
                    <a:gd fmla="*/ 579743 w 582235" name="connsiteX42"/>
                    <a:gd fmla="*/ 14222 h 606722" name="connsiteY42"/>
                    <a:gd fmla="*/ 580277 w 582235" name="connsiteX43"/>
                    <a:gd fmla="*/ 15555 h 606722" name="connsiteY43"/>
                    <a:gd fmla="*/ 580722 w 582235" name="connsiteX44"/>
                    <a:gd fmla="*/ 16711 h 606722" name="connsiteY44"/>
                    <a:gd fmla="*/ 581167 w 582235" name="connsiteX45"/>
                    <a:gd fmla="*/ 17866 h 606722" name="connsiteY45"/>
                    <a:gd fmla="*/ 581523 w 582235" name="connsiteX46"/>
                    <a:gd fmla="*/ 19199 h 606722" name="connsiteY46"/>
                    <a:gd fmla="*/ 581790 w 582235" name="connsiteX47"/>
                    <a:gd fmla="*/ 20266 h 606722" name="connsiteY47"/>
                    <a:gd fmla="*/ 582146 w 582235" name="connsiteX48"/>
                    <a:gd fmla="*/ 22488 h 606722" name="connsiteY48"/>
                    <a:gd fmla="*/ 582146 w 582235" name="connsiteX49"/>
                    <a:gd fmla="*/ 22666 h 606722" name="connsiteY49"/>
                    <a:gd fmla="*/ 582235 w 582235" name="connsiteX50"/>
                    <a:gd fmla="*/ 25244 h 606722" name="connsiteY50"/>
                    <a:gd fmla="*/ 582235 w 582235" name="connsiteX51"/>
                    <a:gd fmla="*/ 126396 h 606722" name="connsiteY51"/>
                    <a:gd fmla="*/ 556963 w 582235" name="connsiteX52"/>
                    <a:gd fmla="*/ 151728 h 606722" name="connsiteY52"/>
                    <a:gd fmla="*/ 531691 w 582235" name="connsiteX53"/>
                    <a:gd fmla="*/ 126396 h 606722" name="connsiteY53"/>
                    <a:gd fmla="*/ 531691 w 582235" name="connsiteX54"/>
                    <a:gd fmla="*/ 79286 h 606722" name="connsiteY54"/>
                    <a:gd fmla="*/ 421260 w 582235" name="connsiteX55"/>
                    <a:gd fmla="*/ 171106 h 606722" name="connsiteY55"/>
                    <a:gd fmla="*/ 385666 w 582235" name="connsiteX56"/>
                    <a:gd fmla="*/ 167906 h 606722" name="connsiteY56"/>
                    <a:gd fmla="*/ 388869 w 582235" name="connsiteX57"/>
                    <a:gd fmla="*/ 132262 h 606722" name="connsiteY57"/>
                    <a:gd fmla="*/ 487020 w 582235" name="connsiteX58"/>
                    <a:gd fmla="*/ 50576 h 606722" name="connsiteY58"/>
                    <a:gd fmla="*/ 455697 w 582235" name="connsiteX59"/>
                    <a:gd fmla="*/ 50576 h 606722" name="connsiteY59"/>
                    <a:gd fmla="*/ 430425 w 582235" name="connsiteX60"/>
                    <a:gd fmla="*/ 25244 h 606722" name="connsiteY60"/>
                    <a:gd fmla="*/ 455697 w 582235" name="connsiteX61"/>
                    <a:gd fmla="*/ 0 h 606722" name="connsiteY6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b="b" l="l" r="r" t="t"/>
                  <a:pathLst>
                    <a:path h="606722" w="582235">
                      <a:moveTo>
                        <a:pt x="0" y="404481"/>
                      </a:moveTo>
                      <a:lnTo>
                        <a:pt x="101261" y="404481"/>
                      </a:lnTo>
                      <a:lnTo>
                        <a:pt x="101261" y="606722"/>
                      </a:lnTo>
                      <a:lnTo>
                        <a:pt x="0" y="606722"/>
                      </a:lnTo>
                      <a:close/>
                      <a:moveTo>
                        <a:pt x="151927" y="328623"/>
                      </a:moveTo>
                      <a:lnTo>
                        <a:pt x="253188" y="328623"/>
                      </a:lnTo>
                      <a:lnTo>
                        <a:pt x="253188" y="606722"/>
                      </a:lnTo>
                      <a:lnTo>
                        <a:pt x="151927" y="606722"/>
                      </a:lnTo>
                      <a:close/>
                      <a:moveTo>
                        <a:pt x="303855" y="252766"/>
                      </a:moveTo>
                      <a:lnTo>
                        <a:pt x="405046" y="252766"/>
                      </a:lnTo>
                      <a:lnTo>
                        <a:pt x="405046" y="606722"/>
                      </a:lnTo>
                      <a:lnTo>
                        <a:pt x="303855" y="606722"/>
                      </a:lnTo>
                      <a:close/>
                      <a:moveTo>
                        <a:pt x="455711" y="202241"/>
                      </a:moveTo>
                      <a:lnTo>
                        <a:pt x="556972" y="202241"/>
                      </a:lnTo>
                      <a:lnTo>
                        <a:pt x="556972" y="606722"/>
                      </a:lnTo>
                      <a:lnTo>
                        <a:pt x="455711" y="606722"/>
                      </a:lnTo>
                      <a:close/>
                      <a:moveTo>
                        <a:pt x="455697" y="0"/>
                      </a:moveTo>
                      <a:lnTo>
                        <a:pt x="556785" y="0"/>
                      </a:lnTo>
                      <a:lnTo>
                        <a:pt x="556874" y="0"/>
                      </a:lnTo>
                      <a:lnTo>
                        <a:pt x="556963" y="0"/>
                      </a:lnTo>
                      <a:cubicBezTo>
                        <a:pt x="557230" y="0"/>
                        <a:pt x="557408" y="0"/>
                        <a:pt x="557675" y="0"/>
                      </a:cubicBezTo>
                      <a:cubicBezTo>
                        <a:pt x="558298" y="89"/>
                        <a:pt x="558832" y="89"/>
                        <a:pt x="559366" y="89"/>
                      </a:cubicBezTo>
                      <a:cubicBezTo>
                        <a:pt x="559811" y="178"/>
                        <a:pt x="560256" y="267"/>
                        <a:pt x="560611" y="267"/>
                      </a:cubicBezTo>
                      <a:cubicBezTo>
                        <a:pt x="561056" y="356"/>
                        <a:pt x="561412" y="444"/>
                        <a:pt x="561857" y="444"/>
                      </a:cubicBezTo>
                      <a:cubicBezTo>
                        <a:pt x="562302" y="533"/>
                        <a:pt x="562747" y="711"/>
                        <a:pt x="563192" y="800"/>
                      </a:cubicBezTo>
                      <a:cubicBezTo>
                        <a:pt x="563548" y="889"/>
                        <a:pt x="563904" y="978"/>
                        <a:pt x="564171" y="1067"/>
                      </a:cubicBezTo>
                      <a:cubicBezTo>
                        <a:pt x="564616" y="1156"/>
                        <a:pt x="565061" y="1333"/>
                        <a:pt x="565506" y="1511"/>
                      </a:cubicBezTo>
                      <a:cubicBezTo>
                        <a:pt x="565862" y="1600"/>
                        <a:pt x="566218" y="1778"/>
                        <a:pt x="566574" y="1867"/>
                      </a:cubicBezTo>
                      <a:cubicBezTo>
                        <a:pt x="566929" y="2044"/>
                        <a:pt x="567285" y="2222"/>
                        <a:pt x="567730" y="2400"/>
                      </a:cubicBezTo>
                      <a:cubicBezTo>
                        <a:pt x="568086" y="2578"/>
                        <a:pt x="568442" y="2755"/>
                        <a:pt x="568798" y="2933"/>
                      </a:cubicBezTo>
                      <a:cubicBezTo>
                        <a:pt x="569154" y="3111"/>
                        <a:pt x="569421" y="3289"/>
                        <a:pt x="569777" y="3467"/>
                      </a:cubicBezTo>
                      <a:cubicBezTo>
                        <a:pt x="570133" y="3733"/>
                        <a:pt x="570578" y="4000"/>
                        <a:pt x="570934" y="4178"/>
                      </a:cubicBezTo>
                      <a:cubicBezTo>
                        <a:pt x="571201" y="4444"/>
                        <a:pt x="571557" y="4622"/>
                        <a:pt x="571824" y="4800"/>
                      </a:cubicBezTo>
                      <a:cubicBezTo>
                        <a:pt x="572180" y="5155"/>
                        <a:pt x="572536" y="5422"/>
                        <a:pt x="572891" y="5689"/>
                      </a:cubicBezTo>
                      <a:cubicBezTo>
                        <a:pt x="573247" y="5955"/>
                        <a:pt x="573514" y="6222"/>
                        <a:pt x="573781" y="6489"/>
                      </a:cubicBezTo>
                      <a:cubicBezTo>
                        <a:pt x="574137" y="6755"/>
                        <a:pt x="574493" y="7022"/>
                        <a:pt x="574760" y="7289"/>
                      </a:cubicBezTo>
                      <a:cubicBezTo>
                        <a:pt x="575205" y="7733"/>
                        <a:pt x="575561" y="8178"/>
                        <a:pt x="575917" y="8533"/>
                      </a:cubicBezTo>
                      <a:cubicBezTo>
                        <a:pt x="576095" y="8711"/>
                        <a:pt x="576273" y="8889"/>
                        <a:pt x="576451" y="9066"/>
                      </a:cubicBezTo>
                      <a:cubicBezTo>
                        <a:pt x="576451" y="9155"/>
                        <a:pt x="576451" y="9155"/>
                        <a:pt x="576451" y="9155"/>
                      </a:cubicBezTo>
                      <a:cubicBezTo>
                        <a:pt x="576985" y="9777"/>
                        <a:pt x="577519" y="10489"/>
                        <a:pt x="577964" y="11200"/>
                      </a:cubicBezTo>
                      <a:cubicBezTo>
                        <a:pt x="577964" y="11200"/>
                        <a:pt x="578053" y="11289"/>
                        <a:pt x="578053" y="11289"/>
                      </a:cubicBezTo>
                      <a:cubicBezTo>
                        <a:pt x="578498" y="12000"/>
                        <a:pt x="578854" y="12622"/>
                        <a:pt x="579209" y="13244"/>
                      </a:cubicBezTo>
                      <a:cubicBezTo>
                        <a:pt x="579387" y="13600"/>
                        <a:pt x="579565" y="13955"/>
                        <a:pt x="579743" y="14222"/>
                      </a:cubicBezTo>
                      <a:cubicBezTo>
                        <a:pt x="579921" y="14666"/>
                        <a:pt x="580099" y="15111"/>
                        <a:pt x="580277" y="15555"/>
                      </a:cubicBezTo>
                      <a:cubicBezTo>
                        <a:pt x="580455" y="15911"/>
                        <a:pt x="580633" y="16266"/>
                        <a:pt x="580722" y="16711"/>
                      </a:cubicBezTo>
                      <a:cubicBezTo>
                        <a:pt x="580900" y="17066"/>
                        <a:pt x="581078" y="17422"/>
                        <a:pt x="581167" y="17866"/>
                      </a:cubicBezTo>
                      <a:cubicBezTo>
                        <a:pt x="581256" y="18311"/>
                        <a:pt x="581434" y="18755"/>
                        <a:pt x="581523" y="19199"/>
                      </a:cubicBezTo>
                      <a:cubicBezTo>
                        <a:pt x="581612" y="19555"/>
                        <a:pt x="581701" y="19910"/>
                        <a:pt x="581790" y="20266"/>
                      </a:cubicBezTo>
                      <a:cubicBezTo>
                        <a:pt x="581879" y="20977"/>
                        <a:pt x="582057" y="21777"/>
                        <a:pt x="582146" y="22488"/>
                      </a:cubicBezTo>
                      <a:cubicBezTo>
                        <a:pt x="582146" y="22577"/>
                        <a:pt x="582146" y="22666"/>
                        <a:pt x="582146" y="22666"/>
                      </a:cubicBezTo>
                      <a:cubicBezTo>
                        <a:pt x="582235" y="23555"/>
                        <a:pt x="582235" y="24355"/>
                        <a:pt x="582235" y="25244"/>
                      </a:cubicBezTo>
                      <a:lnTo>
                        <a:pt x="582235" y="126396"/>
                      </a:lnTo>
                      <a:cubicBezTo>
                        <a:pt x="582235" y="140351"/>
                        <a:pt x="570934" y="151728"/>
                        <a:pt x="556963" y="151728"/>
                      </a:cubicBezTo>
                      <a:cubicBezTo>
                        <a:pt x="542992" y="151728"/>
                        <a:pt x="531691" y="140351"/>
                        <a:pt x="531691" y="126396"/>
                      </a:cubicBezTo>
                      <a:lnTo>
                        <a:pt x="531691" y="79286"/>
                      </a:lnTo>
                      <a:lnTo>
                        <a:pt x="421260" y="171106"/>
                      </a:lnTo>
                      <a:cubicBezTo>
                        <a:pt x="410582" y="180083"/>
                        <a:pt x="394564" y="178572"/>
                        <a:pt x="385666" y="167906"/>
                      </a:cubicBezTo>
                      <a:cubicBezTo>
                        <a:pt x="376678" y="157150"/>
                        <a:pt x="378191" y="141240"/>
                        <a:pt x="388869" y="132262"/>
                      </a:cubicBezTo>
                      <a:lnTo>
                        <a:pt x="487020" y="50576"/>
                      </a:lnTo>
                      <a:lnTo>
                        <a:pt x="455697" y="50576"/>
                      </a:lnTo>
                      <a:cubicBezTo>
                        <a:pt x="441727" y="50576"/>
                        <a:pt x="430425" y="39288"/>
                        <a:pt x="430425" y="25244"/>
                      </a:cubicBezTo>
                      <a:cubicBezTo>
                        <a:pt x="430425" y="11289"/>
                        <a:pt x="441727" y="0"/>
                        <a:pt x="4556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anchor="ctr"/>
                <a:lstStyle/>
                <a:p>
                  <a:pPr algn="ctr"/>
                  <a:endParaRPr sz="2160">
                    <a:solidFill>
                      <a:schemeClr val="bg1"/>
                    </a:solidFill>
                    <a:latin charset="-122" panose="00000500000000000000" pitchFamily="2" typeface="字魂20号-石头体"/>
                    <a:ea charset="-122" panose="00000500000000000000" pitchFamily="2" typeface="字魂20号-石头体"/>
                  </a:endParaRPr>
                </a:p>
              </p:txBody>
            </p:sp>
          </p:grpSp>
        </p:grp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8C944FD-133F-4116-B88E-8D60EE19803B}"/>
              </a:ext>
            </a:extLst>
          </p:cNvPr>
          <p:cNvCxnSpPr/>
          <p:nvPr/>
        </p:nvCxnSpPr>
        <p:spPr>
          <a:xfrm>
            <a:off x="1271464" y="2809772"/>
            <a:ext cx="2659786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îṡ1iďè">
            <a:extLst>
              <a:ext uri="{FF2B5EF4-FFF2-40B4-BE49-F238E27FC236}">
                <a16:creationId xmlns:a16="http://schemas.microsoft.com/office/drawing/2014/main" id="{E8409067-075F-4A9A-BE0C-DABDB4BCB686}"/>
              </a:ext>
            </a:extLst>
          </p:cNvPr>
          <p:cNvSpPr txBox="1"/>
          <p:nvPr/>
        </p:nvSpPr>
        <p:spPr>
          <a:xfrm>
            <a:off x="1271464" y="4259320"/>
            <a:ext cx="413883" cy="395777"/>
          </a:xfrm>
          <a:prstGeom prst="rect">
            <a:avLst/>
          </a:prstGeom>
          <a:noFill/>
        </p:spPr>
        <p:txBody>
          <a:bodyPr anchor="ctr" bIns="56160" lIns="108000" numCol="1" rIns="108000" tIns="56160" wrap="square">
            <a:prstTxWarp prst="textPlain">
              <a:avLst/>
            </a:prstTxWarp>
            <a:normAutofit fontScale="40000" lnSpcReduction="20000"/>
          </a:bodyPr>
          <a:lstStyle/>
          <a:p>
            <a:r>
              <a:rPr lang="en-US" sz="576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“</a:t>
            </a:r>
          </a:p>
        </p:txBody>
      </p:sp>
      <p:sp>
        <p:nvSpPr>
          <p:cNvPr id="18" name="íšḻïďê">
            <a:extLst>
              <a:ext uri="{FF2B5EF4-FFF2-40B4-BE49-F238E27FC236}">
                <a16:creationId xmlns:a16="http://schemas.microsoft.com/office/drawing/2014/main" id="{D83DEF33-78EB-4DD9-93CC-29941F55EBD2}"/>
              </a:ext>
            </a:extLst>
          </p:cNvPr>
          <p:cNvSpPr/>
          <p:nvPr/>
        </p:nvSpPr>
        <p:spPr>
          <a:xfrm>
            <a:off x="1271464" y="4655097"/>
            <a:ext cx="3895110" cy="761741"/>
          </a:xfrm>
          <a:prstGeom prst="rect">
            <a:avLst/>
          </a:prstGeom>
        </p:spPr>
        <p:txBody>
          <a:bodyPr anchor="ctr" bIns="56160" lIns="108000" rIns="108000" tIns="56160" wrap="square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</a:t>
            </a:r>
            <a:br>
              <a:rPr altLang="en-US" b="1" lang="zh-CN" sz="2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</a:br>
            <a:r>
              <a:rPr altLang="en-US" b="1" lang="zh-CN" sz="24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（建议使用主题字体）</a:t>
            </a:r>
          </a:p>
        </p:txBody>
      </p:sp>
      <p:sp>
        <p:nvSpPr>
          <p:cNvPr id="19" name="iŝḷîďê">
            <a:extLst>
              <a:ext uri="{FF2B5EF4-FFF2-40B4-BE49-F238E27FC236}">
                <a16:creationId xmlns:a16="http://schemas.microsoft.com/office/drawing/2014/main" id="{ADB0989A-90AB-4165-BB16-0F19DB02DCB2}"/>
              </a:ext>
            </a:extLst>
          </p:cNvPr>
          <p:cNvSpPr/>
          <p:nvPr/>
        </p:nvSpPr>
        <p:spPr>
          <a:xfrm>
            <a:off x="1271464" y="5416839"/>
            <a:ext cx="3895110" cy="426655"/>
          </a:xfrm>
          <a:prstGeom prst="rect">
            <a:avLst/>
          </a:prstGeom>
        </p:spPr>
        <p:txBody>
          <a:bodyPr anchor="ctr" bIns="56160" lIns="108000" rIns="108000" tIns="56160" wrap="square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571A0ED-E8F8-44E2-8977-29AAC7D88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411" r="67081" t="5905"/>
          <a:stretch>
            <a:fillRect/>
          </a:stretch>
        </p:blipFill>
        <p:spPr>
          <a:xfrm>
            <a:off x="7004027" y="1153391"/>
            <a:ext cx="5279889" cy="5704610"/>
          </a:xfrm>
          <a:prstGeom prst="rect">
            <a:avLst/>
          </a:prstGeom>
        </p:spPr>
      </p:pic>
    </p:spTree>
    <p:extLst>
      <p:ext uri="{BB962C8B-B14F-4D97-AF65-F5344CB8AC3E}">
        <p14:creationId val="4252586490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17"/>
      <p:bldP grpId="0" spid="18"/>
      <p:bldP grpId="0" spid="1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4823CA5-E394-49DE-87CE-292C740CD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72F56BB-4444-4686-AA89-A16D14D8A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8954"/>
          <a:stretch>
            <a:fillRect/>
          </a:stretch>
        </p:blipFill>
        <p:spPr>
          <a:xfrm flipH="1">
            <a:off x="4138893" y="0"/>
            <a:ext cx="805688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FFE88C-31B6-4067-A58A-26C0BB9E6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67018" r="3085" t="64405"/>
          <a:stretch>
            <a:fillRect/>
          </a:stretch>
        </p:blipFill>
        <p:spPr>
          <a:xfrm flipH="1">
            <a:off x="-139258" y="4003040"/>
            <a:ext cx="5844275" cy="28549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66952C5-EFCF-4109-AA2D-9789B5E5F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411" r="67081" t="5905"/>
          <a:stretch>
            <a:fillRect/>
          </a:stretch>
        </p:blipFill>
        <p:spPr>
          <a:xfrm>
            <a:off x="5936509" y="1"/>
            <a:ext cx="6347407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E5E3AAB-E139-4CB6-B1BA-322D88EDF390}"/>
              </a:ext>
            </a:extLst>
          </p:cNvPr>
          <p:cNvSpPr txBox="1"/>
          <p:nvPr/>
        </p:nvSpPr>
        <p:spPr>
          <a:xfrm>
            <a:off x="1284864" y="1213670"/>
            <a:ext cx="5476567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PART 02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5C94E6-A00A-47CD-9373-6FC73462D435}"/>
              </a:ext>
            </a:extLst>
          </p:cNvPr>
          <p:cNvSpPr txBox="1"/>
          <p:nvPr/>
        </p:nvSpPr>
        <p:spPr>
          <a:xfrm>
            <a:off x="1284864" y="2306277"/>
            <a:ext cx="5476567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5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梦幻太空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2D21A9-C813-429D-A45B-B8F59D3C2ECD}"/>
              </a:ext>
            </a:extLst>
          </p:cNvPr>
          <p:cNvSpPr txBox="1"/>
          <p:nvPr/>
        </p:nvSpPr>
        <p:spPr>
          <a:xfrm>
            <a:off x="1284865" y="3519947"/>
            <a:ext cx="419739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eaLnBrk="0"/>
            <a:r>
              <a:rPr altLang="zh-CN" cap="none" lang="en-US" sz="1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eaLnBrk="0"/>
            <a:endParaRPr altLang="zh-CN" cap="none" lang="en-US" sz="1000">
              <a:solidFill>
                <a:schemeClr val="bg1"/>
              </a:solidFill>
              <a:latin charset="-122" panose="00000500000000000000" pitchFamily="2" typeface="字魂20号-石头体"/>
              <a:ea charset="-122" panose="00000500000000000000" pitchFamily="2" typeface="字魂20号-石头体"/>
            </a:endParaRPr>
          </a:p>
          <a:p>
            <a:pPr eaLnBrk="0"/>
            <a:r>
              <a:rPr altLang="zh-CN" cap="none" lang="en-US" sz="1000">
                <a:solidFill>
                  <a:schemeClr val="bg1"/>
                </a:solidFill>
                <a:latin charset="-122" panose="00000500000000000000" pitchFamily="2" typeface="字魂20号-石头体"/>
                <a:ea charset="-122" panose="00000500000000000000" pitchFamily="2" typeface="字魂20号-石头体"/>
              </a:rPr>
              <a:t>Nunc viverra imperdiet enim. Fusce est. Vivamus a tellus.</a:t>
            </a:r>
          </a:p>
        </p:txBody>
      </p:sp>
    </p:spTree>
    <p:extLst>
      <p:ext uri="{BB962C8B-B14F-4D97-AF65-F5344CB8AC3E}">
        <p14:creationId val="2904312788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50FDF5B4-C0E1-4B3A-837F-1F9582C1C1E7}"/>
              </a:ext>
            </a:extLst>
          </p:cNvPr>
          <p:cNvGrpSpPr/>
          <p:nvPr/>
        </p:nvGrpSpPr>
        <p:grpSpPr>
          <a:xfrm>
            <a:off x="1205548" y="3938791"/>
            <a:ext cx="4049344" cy="1206284"/>
            <a:chOff x="1205548" y="3598588"/>
            <a:chExt cx="4049344" cy="1206284"/>
          </a:xfrm>
        </p:grpSpPr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BB935D98-6812-4554-B85F-A48FC6F20FAF}"/>
                </a:ext>
              </a:extLst>
            </p:cNvPr>
            <p:cNvSpPr txBox="1"/>
            <p:nvPr/>
          </p:nvSpPr>
          <p:spPr>
            <a:xfrm>
              <a:off x="1205548" y="3853344"/>
              <a:ext cx="4049344" cy="951528"/>
            </a:xfrm>
            <a:prstGeom prst="rect">
              <a:avLst/>
            </a:prstGeom>
          </p:spPr>
          <p:txBody>
            <a:bodyPr/>
            <a:lstStyle>
              <a:lvl1pPr algn="ctr" defTabSz="1460754" eaLnBrk="1" hangingPunct="1" indent="0" latinLnBrk="0" marL="0" rtl="0">
                <a:lnSpc>
                  <a:spcPct val="90000"/>
                </a:lnSpc>
                <a:spcBef>
                  <a:spcPts val="1598"/>
                </a:spcBef>
                <a:buFont charset="0" panose="020b0604020202020204" pitchFamily="34" typeface="Arial"/>
                <a:buNone/>
                <a:defRPr kern="1200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1460754" eaLnBrk="1" hangingPunct="1" indent="-365189" latinLnBrk="0" marL="1095566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834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460754" eaLnBrk="1" hangingPunct="1" indent="-365189" latinLnBrk="0" marL="1825943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3195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460754" eaLnBrk="1" hangingPunct="1" indent="-365189" latinLnBrk="0" marL="2556320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460754" eaLnBrk="1" hangingPunct="1" indent="-365189" latinLnBrk="0" marL="3286697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460754" eaLnBrk="1" hangingPunct="1" indent="-365189" latinLnBrk="0" marL="4017074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460754" eaLnBrk="1" hangingPunct="1" indent="-365189" latinLnBrk="0" marL="4747451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460754" eaLnBrk="1" hangingPunct="1" indent="-365189" latinLnBrk="0" marL="5477828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460754" eaLnBrk="1" hangingPunct="1" indent="-365189" latinLnBrk="0" marL="6208205" rtl="0">
                <a:lnSpc>
                  <a:spcPct val="90000"/>
                </a:lnSpc>
                <a:spcBef>
                  <a:spcPts val="799"/>
                </a:spcBef>
                <a:buFont charset="0" panose="020b0604020202020204" pitchFamily="34" typeface="Arial"/>
                <a:buChar char="•"/>
                <a:defRPr kern="1200" sz="2876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60754" eaLnBrk="1" fontAlgn="auto" hangingPunct="1" indent="0" latinLnBrk="0" lvl="0" marL="0" marR="0" rtl="0">
                <a:lnSpc>
                  <a:spcPct val="90000"/>
                </a:lnSpc>
                <a:spcBef>
                  <a:spcPts val="1598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0" baseline="0" cap="none" i="0" kern="1200" kumimoji="0" lang="zh-CN" noProof="0" normalizeH="0" spc="0" strike="noStrike" sz="40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typeface="+mn-cs"/>
                  <a:sym charset="-122" panose="02020400000000000000" pitchFamily="18" typeface="思源宋体"/>
                </a:rPr>
                <a:t>点击添加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833899AB-699A-4747-A537-7C9CB0C47B75}"/>
                </a:ext>
              </a:extLst>
            </p:cNvPr>
            <p:cNvSpPr txBox="1"/>
            <p:nvPr/>
          </p:nvSpPr>
          <p:spPr>
            <a:xfrm>
              <a:off x="1205548" y="3598588"/>
              <a:ext cx="3310912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US" noProof="0" normalizeH="0" spc="30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charset="0" panose="020b0502040204020203" pitchFamily="34" typeface="Segoe UI"/>
                  <a:sym charset="-122" panose="02020400000000000000" pitchFamily="18" typeface="思源宋体"/>
                </a:rPr>
                <a:t>EDIT TITLE HERE</a:t>
              </a:r>
            </a:p>
          </p:txBody>
        </p:sp>
      </p:grpSp>
      <p:sp>
        <p:nvSpPr>
          <p:cNvPr id="7" name="Rectangle 9">
            <a:extLst>
              <a:ext uri="{FF2B5EF4-FFF2-40B4-BE49-F238E27FC236}">
                <a16:creationId xmlns:a16="http://schemas.microsoft.com/office/drawing/2014/main" id="{03B84A6B-3788-4572-8726-BD78280149E9}"/>
              </a:ext>
            </a:extLst>
          </p:cNvPr>
          <p:cNvSpPr/>
          <p:nvPr/>
        </p:nvSpPr>
        <p:spPr>
          <a:xfrm>
            <a:off x="1205548" y="4910101"/>
            <a:ext cx="482349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charset="0" panose="020b0502040204020203" pitchFamily="34" typeface="Segoe UI Light"/>
                <a:sym charset="-122" panose="02020400000000000000" pitchFamily="18" typeface="思源宋体"/>
              </a:rPr>
              <a:t>点击添加标题文字点击添加标题文字点击添加标题文字,</a:t>
            </a:r>
          </a:p>
          <a:p>
            <a:pPr algn="l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2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-122" panose="00000500000000000000" pitchFamily="2" typeface="字魂20号-石头体"/>
              <a:ea charset="-122" panose="00000500000000000000" pitchFamily="2" typeface="字魂20号-石头体"/>
              <a:cs charset="0" panose="020b0502040204020203" pitchFamily="34" typeface="Segoe UI Light"/>
              <a:sym charset="-122" panose="02020400000000000000" pitchFamily="18" typeface="思源宋体"/>
            </a:endParaRPr>
          </a:p>
          <a:p>
            <a:pPr algn="l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charset="0" panose="020b0502040204020203" pitchFamily="34" typeface="Segoe UI Light"/>
                <a:sym charset="-122" panose="02020400000000000000" pitchFamily="18" typeface="思源宋体"/>
              </a:rPr>
              <a:t> like these sweet mornings of spring which I enjoy with my whole heart. I am alone, and feel the charm of existence in this spot</a:t>
            </a: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2F446C19-BC97-4B6F-89FC-5FAC9372382A}"/>
              </a:ext>
            </a:extLst>
          </p:cNvPr>
          <p:cNvGrpSpPr/>
          <p:nvPr/>
        </p:nvGrpSpPr>
        <p:grpSpPr>
          <a:xfrm>
            <a:off x="1205548" y="1463151"/>
            <a:ext cx="3890221" cy="2062786"/>
            <a:chOff x="1205548" y="1042738"/>
            <a:chExt cx="3890221" cy="2062786"/>
          </a:xfrm>
        </p:grpSpPr>
        <p:sp>
          <p:nvSpPr>
            <p:cNvPr id="9" name="Rectangle: Rounded Corners 3">
              <a:extLst>
                <a:ext uri="{FF2B5EF4-FFF2-40B4-BE49-F238E27FC236}">
                  <a16:creationId xmlns:a16="http://schemas.microsoft.com/office/drawing/2014/main" id="{80335AF6-8ED5-4CF9-857C-B97987C057E7}"/>
                </a:ext>
              </a:extLst>
            </p:cNvPr>
            <p:cNvSpPr/>
            <p:nvPr/>
          </p:nvSpPr>
          <p:spPr>
            <a:xfrm>
              <a:off x="1205548" y="1042738"/>
              <a:ext cx="3890221" cy="2062786"/>
            </a:xfrm>
            <a:prstGeom prst="roundRect">
              <a:avLst>
                <a:gd fmla="val 3915" name="adj"/>
              </a:avLst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00500000000000000" pitchFamily="2" typeface="字魂20号-石头体"/>
                <a:ea charset="-122" panose="00000500000000000000" pitchFamily="2" typeface="字魂20号-石头体"/>
                <a:cs typeface="+mn-cs"/>
                <a:sym charset="-122" panose="02020400000000000000" pitchFamily="18" typeface="思源宋体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A91BC4A7-85FE-444D-9BC9-403EBAA8996A}"/>
                </a:ext>
              </a:extLst>
            </p:cNvPr>
            <p:cNvSpPr/>
            <p:nvPr/>
          </p:nvSpPr>
          <p:spPr>
            <a:xfrm>
              <a:off x="1495202" y="1876328"/>
              <a:ext cx="3310912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charset="0" panose="020b0502040204020203" pitchFamily="34" typeface="Segoe UI Light"/>
                  <a:sym charset="-122" panose="02020400000000000000" pitchFamily="18" typeface="思源宋体"/>
                </a:rPr>
                <a:t>点击添加标题文字点击添加标题文字点击添加标题文字, like these sweet mornings of spring which I enjoy with my whole heart. </a:t>
              </a: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570F3BBB-01FE-4F47-B1A1-E74579C749E8}"/>
                </a:ext>
              </a:extLst>
            </p:cNvPr>
            <p:cNvSpPr/>
            <p:nvPr/>
          </p:nvSpPr>
          <p:spPr>
            <a:xfrm>
              <a:off x="1495202" y="1547228"/>
              <a:ext cx="1738439" cy="384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1200" kumimoji="0" lang="en-US" noProof="0" normalizeH="0" spc="0" strike="noStrike" sz="16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anose="00000500000000000000" pitchFamily="2" typeface="字魂20号-石头体"/>
                  <a:ea charset="-122" panose="00000500000000000000" pitchFamily="2" typeface="字魂20号-石头体"/>
                  <a:cs charset="0" panose="020b0502040204020203" pitchFamily="34" typeface="Segoe UI"/>
                  <a:sym charset="-122" panose="02020400000000000000" pitchFamily="18" typeface="思源宋体"/>
                </a:rPr>
                <a:t>Service One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D3F2C58-9703-4FBD-8B21-12CB8932A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544" l="69797" t="66237"/>
          <a:stretch>
            <a:fillRect/>
          </a:stretch>
        </p:blipFill>
        <p:spPr>
          <a:xfrm>
            <a:off x="7351245" y="2507226"/>
            <a:ext cx="4840755" cy="453437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A50E4C-F1B2-460E-A829-EA8D042DC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1111" r="75078" t="26094"/>
          <a:stretch>
            <a:fillRect/>
          </a:stretch>
        </p:blipFill>
        <p:spPr>
          <a:xfrm flipH="1">
            <a:off x="6527311" y="1042816"/>
            <a:ext cx="3196172" cy="3897971"/>
          </a:xfrm>
          <a:prstGeom prst="rect">
            <a:avLst/>
          </a:prstGeom>
        </p:spPr>
      </p:pic>
    </p:spTree>
    <p:extLst>
      <p:ext uri="{BB962C8B-B14F-4D97-AF65-F5344CB8AC3E}">
        <p14:creationId val="645515314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千图3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215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5">
      <vt:lpstr>Arial</vt:lpstr>
      <vt:lpstr>等线 Light</vt:lpstr>
      <vt:lpstr>等线</vt:lpstr>
      <vt:lpstr>字魂20号-石头体</vt:lpstr>
      <vt:lpstr>Calibri Light</vt:lpstr>
      <vt:lpstr>Calibri</vt:lpstr>
      <vt:lpstr>微软雅黑</vt:lpstr>
      <vt:lpstr>Montserrat</vt:lpstr>
      <vt:lpstr>宋体</vt:lpstr>
      <vt:lpstr>思源宋体</vt:lpstr>
      <vt:lpstr>Segoe UI</vt:lpstr>
      <vt:lpstr>Segoe UI Light</vt:lpstr>
      <vt:lpstr>思源黑体 Normal</vt:lpstr>
      <vt:lpstr>字魂17号-萌趣果冻体</vt:lpstr>
      <vt:lpstr>Gill Sans</vt:lpstr>
      <vt:lpstr>Source Sans Pro Light</vt:lpstr>
      <vt:lpstr>Lato Light</vt:lpstr>
      <vt:lpstr>Meiryo</vt:lpstr>
      <vt:lpstr>Arial Narrow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2022-03-20T21:10:14Z</dcterms:created>
  <cp:lastPrinted>2022-03-20T21:10:14Z</cp:lastPrinted>
  <dcterms:modified xsi:type="dcterms:W3CDTF">2022-03-20T13:15:29Z</dcterms:modified>
  <cp:revision>1</cp:revision>
</cp:coreProperties>
</file>